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sldIdLst>
    <p:sldId id="304" r:id="rId5"/>
    <p:sldId id="293" r:id="rId6"/>
    <p:sldId id="315" r:id="rId7"/>
    <p:sldId id="306" r:id="rId8"/>
    <p:sldId id="303" r:id="rId9"/>
    <p:sldId id="307" r:id="rId10"/>
    <p:sldId id="309" r:id="rId11"/>
    <p:sldId id="308" r:id="rId12"/>
    <p:sldId id="310" r:id="rId13"/>
    <p:sldId id="311" r:id="rId14"/>
    <p:sldId id="314" r:id="rId15"/>
    <p:sldId id="316" r:id="rId16"/>
    <p:sldId id="312" r:id="rId17"/>
    <p:sldId id="313" r:id="rId18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419B"/>
    <a:srgbClr val="005883"/>
    <a:srgbClr val="DF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09E75A-6AEB-6ED8-E5DB-2FE1DAC4ADF6}" v="238" dt="2025-09-23T11:53:51.3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242" autoAdjust="0"/>
    <p:restoredTop sz="94660"/>
  </p:normalViewPr>
  <p:slideViewPr>
    <p:cSldViewPr snapToGrid="0">
      <p:cViewPr>
        <p:scale>
          <a:sx n="81" d="100"/>
          <a:sy n="81" d="100"/>
        </p:scale>
        <p:origin x="320" y="1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Newton - BAS" userId="S::emiton@bas.ac.uk::a7b8155d-85d5-4b03-ae50-0138723a243e" providerId="AD" clId="Web-{1909E75A-6AEB-6ED8-E5DB-2FE1DAC4ADF6}"/>
    <pc:docChg chg="addSld modSld sldOrd">
      <pc:chgData name="Emily Newton - BAS" userId="S::emiton@bas.ac.uk::a7b8155d-85d5-4b03-ae50-0138723a243e" providerId="AD" clId="Web-{1909E75A-6AEB-6ED8-E5DB-2FE1DAC4ADF6}" dt="2025-09-23T11:53:51.316" v="136" actId="1076"/>
      <pc:docMkLst>
        <pc:docMk/>
      </pc:docMkLst>
      <pc:sldChg chg="modSp">
        <pc:chgData name="Emily Newton - BAS" userId="S::emiton@bas.ac.uk::a7b8155d-85d5-4b03-ae50-0138723a243e" providerId="AD" clId="Web-{1909E75A-6AEB-6ED8-E5DB-2FE1DAC4ADF6}" dt="2025-09-23T09:48:09.963" v="0" actId="20577"/>
        <pc:sldMkLst>
          <pc:docMk/>
          <pc:sldMk cId="4058889151" sldId="304"/>
        </pc:sldMkLst>
        <pc:spChg chg="mod">
          <ac:chgData name="Emily Newton - BAS" userId="S::emiton@bas.ac.uk::a7b8155d-85d5-4b03-ae50-0138723a243e" providerId="AD" clId="Web-{1909E75A-6AEB-6ED8-E5DB-2FE1DAC4ADF6}" dt="2025-09-23T09:48:09.963" v="0" actId="20577"/>
          <ac:spMkLst>
            <pc:docMk/>
            <pc:sldMk cId="4058889151" sldId="304"/>
            <ac:spMk id="13" creationId="{DF4EAD8B-7DBB-C3E1-C12F-96AC134FA87C}"/>
          </ac:spMkLst>
        </pc:spChg>
      </pc:sldChg>
      <pc:sldChg chg="modSp">
        <pc:chgData name="Emily Newton - BAS" userId="S::emiton@bas.ac.uk::a7b8155d-85d5-4b03-ae50-0138723a243e" providerId="AD" clId="Web-{1909E75A-6AEB-6ED8-E5DB-2FE1DAC4ADF6}" dt="2025-09-23T10:36:18.142" v="3" actId="20577"/>
        <pc:sldMkLst>
          <pc:docMk/>
          <pc:sldMk cId="3088106503" sldId="315"/>
        </pc:sldMkLst>
        <pc:spChg chg="mod">
          <ac:chgData name="Emily Newton - BAS" userId="S::emiton@bas.ac.uk::a7b8155d-85d5-4b03-ae50-0138723a243e" providerId="AD" clId="Web-{1909E75A-6AEB-6ED8-E5DB-2FE1DAC4ADF6}" dt="2025-09-23T10:36:18.142" v="3" actId="20577"/>
          <ac:spMkLst>
            <pc:docMk/>
            <pc:sldMk cId="3088106503" sldId="315"/>
            <ac:spMk id="3" creationId="{5DFFCD3C-0FC8-9807-058B-21EB107D6FCD}"/>
          </ac:spMkLst>
        </pc:spChg>
      </pc:sldChg>
      <pc:sldChg chg="addSp delSp modSp add ord replId">
        <pc:chgData name="Emily Newton - BAS" userId="S::emiton@bas.ac.uk::a7b8155d-85d5-4b03-ae50-0138723a243e" providerId="AD" clId="Web-{1909E75A-6AEB-6ED8-E5DB-2FE1DAC4ADF6}" dt="2025-09-23T11:53:51.316" v="136" actId="1076"/>
        <pc:sldMkLst>
          <pc:docMk/>
          <pc:sldMk cId="480224238" sldId="316"/>
        </pc:sldMkLst>
        <pc:spChg chg="del">
          <ac:chgData name="Emily Newton - BAS" userId="S::emiton@bas.ac.uk::a7b8155d-85d5-4b03-ae50-0138723a243e" providerId="AD" clId="Web-{1909E75A-6AEB-6ED8-E5DB-2FE1DAC4ADF6}" dt="2025-09-23T11:49:59.935" v="6"/>
          <ac:spMkLst>
            <pc:docMk/>
            <pc:sldMk cId="480224238" sldId="316"/>
            <ac:spMk id="2" creationId="{28B7FA37-D6D8-19DD-F3CB-2EE0A01A994F}"/>
          </ac:spMkLst>
        </pc:spChg>
        <pc:spChg chg="del">
          <ac:chgData name="Emily Newton - BAS" userId="S::emiton@bas.ac.uk::a7b8155d-85d5-4b03-ae50-0138723a243e" providerId="AD" clId="Web-{1909E75A-6AEB-6ED8-E5DB-2FE1DAC4ADF6}" dt="2025-09-23T11:50:00.935" v="7"/>
          <ac:spMkLst>
            <pc:docMk/>
            <pc:sldMk cId="480224238" sldId="316"/>
            <ac:spMk id="3" creationId="{2DEC3FB2-87D8-8BBD-DF4F-3D705534FB85}"/>
          </ac:spMkLst>
        </pc:spChg>
        <pc:spChg chg="add mod">
          <ac:chgData name="Emily Newton - BAS" userId="S::emiton@bas.ac.uk::a7b8155d-85d5-4b03-ae50-0138723a243e" providerId="AD" clId="Web-{1909E75A-6AEB-6ED8-E5DB-2FE1DAC4ADF6}" dt="2025-09-23T11:53:51.316" v="136" actId="1076"/>
          <ac:spMkLst>
            <pc:docMk/>
            <pc:sldMk cId="480224238" sldId="316"/>
            <ac:spMk id="5" creationId="{B8C6DAAB-64CF-5316-5886-9A253D8DA467}"/>
          </ac:spMkLst>
        </pc:spChg>
        <pc:spChg chg="mod">
          <ac:chgData name="Emily Newton - BAS" userId="S::emiton@bas.ac.uk::a7b8155d-85d5-4b03-ae50-0138723a243e" providerId="AD" clId="Web-{1909E75A-6AEB-6ED8-E5DB-2FE1DAC4ADF6}" dt="2025-09-23T11:51:56.923" v="74" actId="14100"/>
          <ac:spMkLst>
            <pc:docMk/>
            <pc:sldMk cId="480224238" sldId="316"/>
            <ac:spMk id="14" creationId="{E7E1A8CC-63C5-895B-FE4E-658FEA58F5A5}"/>
          </ac:spMkLst>
        </pc:spChg>
      </pc:sldChg>
    </pc:docChg>
  </pc:docChgLst>
  <pc:docChgLst>
    <pc:chgData name="Emily Newton - BAS" userId="a7b8155d-85d5-4b03-ae50-0138723a243e" providerId="ADAL" clId="{25912399-A4C8-539C-BDBC-F01352F6598C}"/>
    <pc:docChg chg="undo custSel addSld delSld modSld sldOrd modMainMaster">
      <pc:chgData name="Emily Newton - BAS" userId="a7b8155d-85d5-4b03-ae50-0138723a243e" providerId="ADAL" clId="{25912399-A4C8-539C-BDBC-F01352F6598C}" dt="2025-09-11T12:49:19.245" v="979" actId="1076"/>
      <pc:docMkLst>
        <pc:docMk/>
      </pc:docMkLst>
      <pc:sldChg chg="addSp delSp modSp add mod setBg">
        <pc:chgData name="Emily Newton - BAS" userId="a7b8155d-85d5-4b03-ae50-0138723a243e" providerId="ADAL" clId="{25912399-A4C8-539C-BDBC-F01352F6598C}" dt="2025-09-11T12:36:29.871" v="612" actId="207"/>
        <pc:sldMkLst>
          <pc:docMk/>
          <pc:sldMk cId="3323954352" sldId="293"/>
        </pc:sldMkLst>
        <pc:spChg chg="add mod">
          <ac:chgData name="Emily Newton - BAS" userId="a7b8155d-85d5-4b03-ae50-0138723a243e" providerId="ADAL" clId="{25912399-A4C8-539C-BDBC-F01352F6598C}" dt="2025-09-11T10:11:48.126" v="124" actId="1076"/>
          <ac:spMkLst>
            <pc:docMk/>
            <pc:sldMk cId="3323954352" sldId="293"/>
            <ac:spMk id="6" creationId="{A561DB56-1858-4C4A-77D0-4734DBBCEB81}"/>
          </ac:spMkLst>
        </pc:spChg>
        <pc:spChg chg="mod">
          <ac:chgData name="Emily Newton - BAS" userId="a7b8155d-85d5-4b03-ae50-0138723a243e" providerId="ADAL" clId="{25912399-A4C8-539C-BDBC-F01352F6598C}" dt="2025-09-11T10:10:38.010" v="74" actId="207"/>
          <ac:spMkLst>
            <pc:docMk/>
            <pc:sldMk cId="3323954352" sldId="293"/>
            <ac:spMk id="7" creationId="{90B58803-3C48-E87B-4836-B165525733F2}"/>
          </ac:spMkLst>
        </pc:spChg>
        <pc:spChg chg="mod">
          <ac:chgData name="Emily Newton - BAS" userId="a7b8155d-85d5-4b03-ae50-0138723a243e" providerId="ADAL" clId="{25912399-A4C8-539C-BDBC-F01352F6598C}" dt="2025-09-11T12:36:29.871" v="612" actId="207"/>
          <ac:spMkLst>
            <pc:docMk/>
            <pc:sldMk cId="3323954352" sldId="293"/>
            <ac:spMk id="9" creationId="{20F88F21-B60C-5727-A19D-200F6CB971E5}"/>
          </ac:spMkLst>
        </pc:spChg>
        <pc:spChg chg="mod">
          <ac:chgData name="Emily Newton - BAS" userId="a7b8155d-85d5-4b03-ae50-0138723a243e" providerId="ADAL" clId="{25912399-A4C8-539C-BDBC-F01352F6598C}" dt="2025-09-11T10:17:29.539" v="212" actId="20577"/>
          <ac:spMkLst>
            <pc:docMk/>
            <pc:sldMk cId="3323954352" sldId="293"/>
            <ac:spMk id="14" creationId="{0C11BF7E-90B6-F3DA-890D-76DB17F15470}"/>
          </ac:spMkLst>
        </pc:spChg>
        <pc:picChg chg="add mod">
          <ac:chgData name="Emily Newton - BAS" userId="a7b8155d-85d5-4b03-ae50-0138723a243e" providerId="ADAL" clId="{25912399-A4C8-539C-BDBC-F01352F6598C}" dt="2025-09-11T10:11:48.126" v="124" actId="1076"/>
          <ac:picMkLst>
            <pc:docMk/>
            <pc:sldMk cId="3323954352" sldId="293"/>
            <ac:picMk id="5" creationId="{76FD1BDE-CB92-8C53-5536-434F7785D6EF}"/>
          </ac:picMkLst>
        </pc:picChg>
      </pc:sldChg>
      <pc:sldChg chg="addSp delSp modSp add mod delAnim">
        <pc:chgData name="Emily Newton - BAS" userId="a7b8155d-85d5-4b03-ae50-0138723a243e" providerId="ADAL" clId="{25912399-A4C8-539C-BDBC-F01352F6598C}" dt="2025-09-11T12:29:56.797" v="430" actId="20577"/>
        <pc:sldMkLst>
          <pc:docMk/>
          <pc:sldMk cId="4279679756" sldId="303"/>
        </pc:sldMkLst>
        <pc:spChg chg="mod">
          <ac:chgData name="Emily Newton - BAS" userId="a7b8155d-85d5-4b03-ae50-0138723a243e" providerId="ADAL" clId="{25912399-A4C8-539C-BDBC-F01352F6598C}" dt="2025-09-11T12:29:56.797" v="430" actId="20577"/>
          <ac:spMkLst>
            <pc:docMk/>
            <pc:sldMk cId="4279679756" sldId="303"/>
            <ac:spMk id="7" creationId="{8149832E-8E96-2A1D-CBA4-4CE04867129B}"/>
          </ac:spMkLst>
        </pc:spChg>
        <pc:spChg chg="mod">
          <ac:chgData name="Emily Newton - BAS" userId="a7b8155d-85d5-4b03-ae50-0138723a243e" providerId="ADAL" clId="{25912399-A4C8-539C-BDBC-F01352F6598C}" dt="2025-09-11T12:27:59.200" v="379" actId="255"/>
          <ac:spMkLst>
            <pc:docMk/>
            <pc:sldMk cId="4279679756" sldId="303"/>
            <ac:spMk id="8" creationId="{F03E5665-8B04-BF66-52D3-BB9FBA830AC4}"/>
          </ac:spMkLst>
        </pc:spChg>
        <pc:spChg chg="mod">
          <ac:chgData name="Emily Newton - BAS" userId="a7b8155d-85d5-4b03-ae50-0138723a243e" providerId="ADAL" clId="{25912399-A4C8-539C-BDBC-F01352F6598C}" dt="2025-09-11T12:28:11.833" v="381" actId="14100"/>
          <ac:spMkLst>
            <pc:docMk/>
            <pc:sldMk cId="4279679756" sldId="303"/>
            <ac:spMk id="10" creationId="{A08ECE9D-A1FB-C090-8016-46879711DA7C}"/>
          </ac:spMkLst>
        </pc:spChg>
        <pc:picChg chg="add mod">
          <ac:chgData name="Emily Newton - BAS" userId="a7b8155d-85d5-4b03-ae50-0138723a243e" providerId="ADAL" clId="{25912399-A4C8-539C-BDBC-F01352F6598C}" dt="2025-09-11T12:28:21.817" v="386" actId="1037"/>
          <ac:picMkLst>
            <pc:docMk/>
            <pc:sldMk cId="4279679756" sldId="303"/>
            <ac:picMk id="1026" creationId="{953E5F0D-BB53-E90A-9156-A0E222F998F7}"/>
          </ac:picMkLst>
        </pc:picChg>
      </pc:sldChg>
      <pc:sldChg chg="modSp add mod setBg">
        <pc:chgData name="Emily Newton - BAS" userId="a7b8155d-85d5-4b03-ae50-0138723a243e" providerId="ADAL" clId="{25912399-A4C8-539C-BDBC-F01352F6598C}" dt="2025-09-11T12:27:28.190" v="373" actId="207"/>
        <pc:sldMkLst>
          <pc:docMk/>
          <pc:sldMk cId="4058889151" sldId="304"/>
        </pc:sldMkLst>
        <pc:spChg chg="mod">
          <ac:chgData name="Emily Newton - BAS" userId="a7b8155d-85d5-4b03-ae50-0138723a243e" providerId="ADAL" clId="{25912399-A4C8-539C-BDBC-F01352F6598C}" dt="2025-09-11T10:08:45.572" v="52" actId="1076"/>
          <ac:spMkLst>
            <pc:docMk/>
            <pc:sldMk cId="4058889151" sldId="304"/>
            <ac:spMk id="2" creationId="{28CF0844-D272-F1F7-69EA-A76F121F890B}"/>
          </ac:spMkLst>
        </pc:spChg>
        <pc:spChg chg="mod">
          <ac:chgData name="Emily Newton - BAS" userId="a7b8155d-85d5-4b03-ae50-0138723a243e" providerId="ADAL" clId="{25912399-A4C8-539C-BDBC-F01352F6598C}" dt="2025-09-11T12:27:28.190" v="373" actId="207"/>
          <ac:spMkLst>
            <pc:docMk/>
            <pc:sldMk cId="4058889151" sldId="304"/>
            <ac:spMk id="12" creationId="{0D3C148C-59CF-9FCD-48A1-A4ECF341B429}"/>
          </ac:spMkLst>
        </pc:spChg>
      </pc:sldChg>
      <pc:sldChg chg="addSp delSp modSp add mod ord">
        <pc:chgData name="Emily Newton - BAS" userId="a7b8155d-85d5-4b03-ae50-0138723a243e" providerId="ADAL" clId="{25912399-A4C8-539C-BDBC-F01352F6598C}" dt="2025-09-11T12:36:34.120" v="613" actId="207"/>
        <pc:sldMkLst>
          <pc:docMk/>
          <pc:sldMk cId="2310711028" sldId="306"/>
        </pc:sldMkLst>
        <pc:spChg chg="add mod">
          <ac:chgData name="Emily Newton - BAS" userId="a7b8155d-85d5-4b03-ae50-0138723a243e" providerId="ADAL" clId="{25912399-A4C8-539C-BDBC-F01352F6598C}" dt="2025-09-11T12:26:09.315" v="331" actId="207"/>
          <ac:spMkLst>
            <pc:docMk/>
            <pc:sldMk cId="2310711028" sldId="306"/>
            <ac:spMk id="2" creationId="{DC815114-79CC-636B-A2B0-5010966A0687}"/>
          </ac:spMkLst>
        </pc:spChg>
        <pc:spChg chg="add mod">
          <ac:chgData name="Emily Newton - BAS" userId="a7b8155d-85d5-4b03-ae50-0138723a243e" providerId="ADAL" clId="{25912399-A4C8-539C-BDBC-F01352F6598C}" dt="2025-09-11T12:26:03.265" v="329" actId="208"/>
          <ac:spMkLst>
            <pc:docMk/>
            <pc:sldMk cId="2310711028" sldId="306"/>
            <ac:spMk id="3" creationId="{D0B1FC38-C5F7-AE0F-5957-60F6C754BCE6}"/>
          </ac:spMkLst>
        </pc:spChg>
        <pc:spChg chg="mod">
          <ac:chgData name="Emily Newton - BAS" userId="a7b8155d-85d5-4b03-ae50-0138723a243e" providerId="ADAL" clId="{25912399-A4C8-539C-BDBC-F01352F6598C}" dt="2025-09-11T12:36:34.120" v="613" actId="207"/>
          <ac:spMkLst>
            <pc:docMk/>
            <pc:sldMk cId="2310711028" sldId="306"/>
            <ac:spMk id="9" creationId="{CA0FD4DF-737D-D249-A0AD-2607F362765F}"/>
          </ac:spMkLst>
        </pc:spChg>
        <pc:spChg chg="mod">
          <ac:chgData name="Emily Newton - BAS" userId="a7b8155d-85d5-4b03-ae50-0138723a243e" providerId="ADAL" clId="{25912399-A4C8-539C-BDBC-F01352F6598C}" dt="2025-09-11T12:25:33.472" v="316" actId="20577"/>
          <ac:spMkLst>
            <pc:docMk/>
            <pc:sldMk cId="2310711028" sldId="306"/>
            <ac:spMk id="11" creationId="{9130D1E4-FAD6-B146-CC97-50431823863F}"/>
          </ac:spMkLst>
        </pc:spChg>
        <pc:spChg chg="mod">
          <ac:chgData name="Emily Newton - BAS" userId="a7b8155d-85d5-4b03-ae50-0138723a243e" providerId="ADAL" clId="{25912399-A4C8-539C-BDBC-F01352F6598C}" dt="2025-09-11T12:25:25.160" v="308" actId="207"/>
          <ac:spMkLst>
            <pc:docMk/>
            <pc:sldMk cId="2310711028" sldId="306"/>
            <ac:spMk id="14" creationId="{FB84E125-6383-9D7B-6DB5-D904EF512835}"/>
          </ac:spMkLst>
        </pc:spChg>
      </pc:sldChg>
      <pc:sldChg chg="addSp delSp modSp add mod">
        <pc:chgData name="Emily Newton - BAS" userId="a7b8155d-85d5-4b03-ae50-0138723a243e" providerId="ADAL" clId="{25912399-A4C8-539C-BDBC-F01352F6598C}" dt="2025-09-11T12:29:53.204" v="429" actId="20577"/>
        <pc:sldMkLst>
          <pc:docMk/>
          <pc:sldMk cId="47126372" sldId="307"/>
        </pc:sldMkLst>
        <pc:spChg chg="mod">
          <ac:chgData name="Emily Newton - BAS" userId="a7b8155d-85d5-4b03-ae50-0138723a243e" providerId="ADAL" clId="{25912399-A4C8-539C-BDBC-F01352F6598C}" dt="2025-09-11T12:29:53.204" v="429" actId="20577"/>
          <ac:spMkLst>
            <pc:docMk/>
            <pc:sldMk cId="47126372" sldId="307"/>
            <ac:spMk id="7" creationId="{9A3EB573-83FD-71E1-6B05-504A082D7223}"/>
          </ac:spMkLst>
        </pc:spChg>
        <pc:spChg chg="mod">
          <ac:chgData name="Emily Newton - BAS" userId="a7b8155d-85d5-4b03-ae50-0138723a243e" providerId="ADAL" clId="{25912399-A4C8-539C-BDBC-F01352F6598C}" dt="2025-09-11T12:29:35.715" v="406" actId="20577"/>
          <ac:spMkLst>
            <pc:docMk/>
            <pc:sldMk cId="47126372" sldId="307"/>
            <ac:spMk id="8" creationId="{760B0D65-58D5-B95B-1B6A-2DD91C351C0F}"/>
          </ac:spMkLst>
        </pc:spChg>
        <pc:spChg chg="mod">
          <ac:chgData name="Emily Newton - BAS" userId="a7b8155d-85d5-4b03-ae50-0138723a243e" providerId="ADAL" clId="{25912399-A4C8-539C-BDBC-F01352F6598C}" dt="2025-09-11T12:29:39.873" v="407" actId="14100"/>
          <ac:spMkLst>
            <pc:docMk/>
            <pc:sldMk cId="47126372" sldId="307"/>
            <ac:spMk id="10" creationId="{6306530A-066A-0A96-E72C-66D794BDD709}"/>
          </ac:spMkLst>
        </pc:spChg>
        <pc:picChg chg="add mod">
          <ac:chgData name="Emily Newton - BAS" userId="a7b8155d-85d5-4b03-ae50-0138723a243e" providerId="ADAL" clId="{25912399-A4C8-539C-BDBC-F01352F6598C}" dt="2025-09-11T12:29:46.448" v="409" actId="18131"/>
          <ac:picMkLst>
            <pc:docMk/>
            <pc:sldMk cId="47126372" sldId="307"/>
            <ac:picMk id="3074" creationId="{11841FA6-10B3-2480-B259-C802FC31626A}"/>
          </ac:picMkLst>
        </pc:picChg>
      </pc:sldChg>
      <pc:sldChg chg="addSp delSp modSp add mod ord">
        <pc:chgData name="Emily Newton - BAS" userId="a7b8155d-85d5-4b03-ae50-0138723a243e" providerId="ADAL" clId="{25912399-A4C8-539C-BDBC-F01352F6598C}" dt="2025-09-11T12:32:48.175" v="527" actId="20578"/>
        <pc:sldMkLst>
          <pc:docMk/>
          <pc:sldMk cId="517247817" sldId="308"/>
        </pc:sldMkLst>
        <pc:spChg chg="add mod">
          <ac:chgData name="Emily Newton - BAS" userId="a7b8155d-85d5-4b03-ae50-0138723a243e" providerId="ADAL" clId="{25912399-A4C8-539C-BDBC-F01352F6598C}" dt="2025-09-11T12:31:08.190" v="483" actId="1076"/>
          <ac:spMkLst>
            <pc:docMk/>
            <pc:sldMk cId="517247817" sldId="308"/>
            <ac:spMk id="2" creationId="{B84BA186-E256-CF79-477D-0ABC6134E75E}"/>
          </ac:spMkLst>
        </pc:spChg>
        <pc:spChg chg="add mod">
          <ac:chgData name="Emily Newton - BAS" userId="a7b8155d-85d5-4b03-ae50-0138723a243e" providerId="ADAL" clId="{25912399-A4C8-539C-BDBC-F01352F6598C}" dt="2025-09-11T12:31:08.190" v="483" actId="1076"/>
          <ac:spMkLst>
            <pc:docMk/>
            <pc:sldMk cId="517247817" sldId="308"/>
            <ac:spMk id="3" creationId="{AE13EC6D-B275-FABC-7D4A-492BA0F5B40D}"/>
          </ac:spMkLst>
        </pc:spChg>
        <pc:spChg chg="mod">
          <ac:chgData name="Emily Newton - BAS" userId="a7b8155d-85d5-4b03-ae50-0138723a243e" providerId="ADAL" clId="{25912399-A4C8-539C-BDBC-F01352F6598C}" dt="2025-09-11T12:30:36.890" v="459" actId="20577"/>
          <ac:spMkLst>
            <pc:docMk/>
            <pc:sldMk cId="517247817" sldId="308"/>
            <ac:spMk id="7" creationId="{1D3610F0-F0FC-FDD9-1E97-BCBDE3147918}"/>
          </ac:spMkLst>
        </pc:spChg>
        <pc:spChg chg="mod">
          <ac:chgData name="Emily Newton - BAS" userId="a7b8155d-85d5-4b03-ae50-0138723a243e" providerId="ADAL" clId="{25912399-A4C8-539C-BDBC-F01352F6598C}" dt="2025-09-11T12:30:28.539" v="446" actId="20577"/>
          <ac:spMkLst>
            <pc:docMk/>
            <pc:sldMk cId="517247817" sldId="308"/>
            <ac:spMk id="8" creationId="{8510F2FD-EC47-6F31-A657-E20DF0A47D58}"/>
          </ac:spMkLst>
        </pc:spChg>
        <pc:spChg chg="mod">
          <ac:chgData name="Emily Newton - BAS" userId="a7b8155d-85d5-4b03-ae50-0138723a243e" providerId="ADAL" clId="{25912399-A4C8-539C-BDBC-F01352F6598C}" dt="2025-09-11T12:30:32.617" v="447" actId="14100"/>
          <ac:spMkLst>
            <pc:docMk/>
            <pc:sldMk cId="517247817" sldId="308"/>
            <ac:spMk id="10" creationId="{219D9966-7BB5-A193-0C4E-2FD90B825A69}"/>
          </ac:spMkLst>
        </pc:spChg>
        <pc:picChg chg="add mod">
          <ac:chgData name="Emily Newton - BAS" userId="a7b8155d-85d5-4b03-ae50-0138723a243e" providerId="ADAL" clId="{25912399-A4C8-539C-BDBC-F01352F6598C}" dt="2025-09-11T12:30:14.497" v="442" actId="14100"/>
          <ac:picMkLst>
            <pc:docMk/>
            <pc:sldMk cId="517247817" sldId="308"/>
            <ac:picMk id="4098" creationId="{9A1C0C8A-4F15-764D-3F7C-148801A41C84}"/>
          </ac:picMkLst>
        </pc:picChg>
      </pc:sldChg>
      <pc:sldChg chg="addSp delSp modSp add mod ord">
        <pc:chgData name="Emily Newton - BAS" userId="a7b8155d-85d5-4b03-ae50-0138723a243e" providerId="ADAL" clId="{25912399-A4C8-539C-BDBC-F01352F6598C}" dt="2025-09-11T12:32:45.771" v="526" actId="20578"/>
        <pc:sldMkLst>
          <pc:docMk/>
          <pc:sldMk cId="1053818047" sldId="309"/>
        </pc:sldMkLst>
        <pc:spChg chg="mod">
          <ac:chgData name="Emily Newton - BAS" userId="a7b8155d-85d5-4b03-ae50-0138723a243e" providerId="ADAL" clId="{25912399-A4C8-539C-BDBC-F01352F6598C}" dt="2025-09-11T12:31:17.873" v="499" actId="20577"/>
          <ac:spMkLst>
            <pc:docMk/>
            <pc:sldMk cId="1053818047" sldId="309"/>
            <ac:spMk id="7" creationId="{10631D12-4C0B-6313-5945-41D45CE5C406}"/>
          </ac:spMkLst>
        </pc:spChg>
        <pc:spChg chg="mod">
          <ac:chgData name="Emily Newton - BAS" userId="a7b8155d-85d5-4b03-ae50-0138723a243e" providerId="ADAL" clId="{25912399-A4C8-539C-BDBC-F01352F6598C}" dt="2025-09-11T12:31:42.840" v="510" actId="14100"/>
          <ac:spMkLst>
            <pc:docMk/>
            <pc:sldMk cId="1053818047" sldId="309"/>
            <ac:spMk id="8" creationId="{B54DC42D-BFBF-1077-69CE-3BEBBD95ABBB}"/>
          </ac:spMkLst>
        </pc:spChg>
        <pc:spChg chg="mod">
          <ac:chgData name="Emily Newton - BAS" userId="a7b8155d-85d5-4b03-ae50-0138723a243e" providerId="ADAL" clId="{25912399-A4C8-539C-BDBC-F01352F6598C}" dt="2025-09-11T12:31:48.520" v="512" actId="14100"/>
          <ac:spMkLst>
            <pc:docMk/>
            <pc:sldMk cId="1053818047" sldId="309"/>
            <ac:spMk id="10" creationId="{2606F252-809A-FFE9-8A6F-CBFA96870B58}"/>
          </ac:spMkLst>
        </pc:spChg>
        <pc:picChg chg="add mod modCrop">
          <ac:chgData name="Emily Newton - BAS" userId="a7b8155d-85d5-4b03-ae50-0138723a243e" providerId="ADAL" clId="{25912399-A4C8-539C-BDBC-F01352F6598C}" dt="2025-09-11T12:32:30.833" v="524" actId="18131"/>
          <ac:picMkLst>
            <pc:docMk/>
            <pc:sldMk cId="1053818047" sldId="309"/>
            <ac:picMk id="5" creationId="{5A5D0D59-F491-F7F1-316B-3777934695BE}"/>
          </ac:picMkLst>
        </pc:picChg>
      </pc:sldChg>
      <pc:sldChg chg="addSp delSp modSp add mod ord">
        <pc:chgData name="Emily Newton - BAS" userId="a7b8155d-85d5-4b03-ae50-0138723a243e" providerId="ADAL" clId="{25912399-A4C8-539C-BDBC-F01352F6598C}" dt="2025-09-11T12:34:22.729" v="554" actId="20578"/>
        <pc:sldMkLst>
          <pc:docMk/>
          <pc:sldMk cId="3210739432" sldId="310"/>
        </pc:sldMkLst>
        <pc:spChg chg="mod">
          <ac:chgData name="Emily Newton - BAS" userId="a7b8155d-85d5-4b03-ae50-0138723a243e" providerId="ADAL" clId="{25912399-A4C8-539C-BDBC-F01352F6598C}" dt="2025-09-11T12:32:51.808" v="532" actId="20577"/>
          <ac:spMkLst>
            <pc:docMk/>
            <pc:sldMk cId="3210739432" sldId="310"/>
            <ac:spMk id="7" creationId="{AEFB6BEC-35C1-2712-47DA-55B205C29ED8}"/>
          </ac:spMkLst>
        </pc:spChg>
        <pc:spChg chg="mod">
          <ac:chgData name="Emily Newton - BAS" userId="a7b8155d-85d5-4b03-ae50-0138723a243e" providerId="ADAL" clId="{25912399-A4C8-539C-BDBC-F01352F6598C}" dt="2025-09-11T12:33:24.624" v="542" actId="14100"/>
          <ac:spMkLst>
            <pc:docMk/>
            <pc:sldMk cId="3210739432" sldId="310"/>
            <ac:spMk id="8" creationId="{A038EB99-D494-B4FF-14C9-E2FEF9DBC185}"/>
          </ac:spMkLst>
        </pc:spChg>
        <pc:spChg chg="mod">
          <ac:chgData name="Emily Newton - BAS" userId="a7b8155d-85d5-4b03-ae50-0138723a243e" providerId="ADAL" clId="{25912399-A4C8-539C-BDBC-F01352F6598C}" dt="2025-09-11T12:33:29.456" v="543" actId="14100"/>
          <ac:spMkLst>
            <pc:docMk/>
            <pc:sldMk cId="3210739432" sldId="310"/>
            <ac:spMk id="10" creationId="{F9A7C757-2BF8-4E47-EBA9-F0A3BF4AB262}"/>
          </ac:spMkLst>
        </pc:spChg>
        <pc:picChg chg="add mod">
          <ac:chgData name="Emily Newton - BAS" userId="a7b8155d-85d5-4b03-ae50-0138723a243e" providerId="ADAL" clId="{25912399-A4C8-539C-BDBC-F01352F6598C}" dt="2025-09-11T12:33:36.864" v="552" actId="732"/>
          <ac:picMkLst>
            <pc:docMk/>
            <pc:sldMk cId="3210739432" sldId="310"/>
            <ac:picMk id="7170" creationId="{E17F0449-5FED-4943-8384-7EA247238575}"/>
          </ac:picMkLst>
        </pc:picChg>
      </pc:sldChg>
      <pc:sldChg chg="addSp delSp modSp add mod ord">
        <pc:chgData name="Emily Newton - BAS" userId="a7b8155d-85d5-4b03-ae50-0138723a243e" providerId="ADAL" clId="{25912399-A4C8-539C-BDBC-F01352F6598C}" dt="2025-09-11T12:41:36.789" v="803" actId="20577"/>
        <pc:sldMkLst>
          <pc:docMk/>
          <pc:sldMk cId="2191775747" sldId="311"/>
        </pc:sldMkLst>
        <pc:spChg chg="mod">
          <ac:chgData name="Emily Newton - BAS" userId="a7b8155d-85d5-4b03-ae50-0138723a243e" providerId="ADAL" clId="{25912399-A4C8-539C-BDBC-F01352F6598C}" dt="2025-09-11T12:34:42.360" v="575" actId="14100"/>
          <ac:spMkLst>
            <pc:docMk/>
            <pc:sldMk cId="2191775747" sldId="311"/>
            <ac:spMk id="2" creationId="{5580F874-BC8E-D112-9B7E-13CA70785147}"/>
          </ac:spMkLst>
        </pc:spChg>
        <pc:spChg chg="mod">
          <ac:chgData name="Emily Newton - BAS" userId="a7b8155d-85d5-4b03-ae50-0138723a243e" providerId="ADAL" clId="{25912399-A4C8-539C-BDBC-F01352F6598C}" dt="2025-09-11T12:34:38.968" v="574" actId="14100"/>
          <ac:spMkLst>
            <pc:docMk/>
            <pc:sldMk cId="2191775747" sldId="311"/>
            <ac:spMk id="3" creationId="{932CFB5D-90D9-8D38-B8A7-79D78C217C46}"/>
          </ac:spMkLst>
        </pc:spChg>
        <pc:spChg chg="mod">
          <ac:chgData name="Emily Newton - BAS" userId="a7b8155d-85d5-4b03-ae50-0138723a243e" providerId="ADAL" clId="{25912399-A4C8-539C-BDBC-F01352F6598C}" dt="2025-09-11T12:41:36.789" v="803" actId="20577"/>
          <ac:spMkLst>
            <pc:docMk/>
            <pc:sldMk cId="2191775747" sldId="311"/>
            <ac:spMk id="7" creationId="{0C5A431D-4D8D-F5AB-8B2B-39C0F9F4D23D}"/>
          </ac:spMkLst>
        </pc:spChg>
        <pc:spChg chg="mod">
          <ac:chgData name="Emily Newton - BAS" userId="a7b8155d-85d5-4b03-ae50-0138723a243e" providerId="ADAL" clId="{25912399-A4C8-539C-BDBC-F01352F6598C}" dt="2025-09-11T12:34:49.672" v="578" actId="255"/>
          <ac:spMkLst>
            <pc:docMk/>
            <pc:sldMk cId="2191775747" sldId="311"/>
            <ac:spMk id="8" creationId="{20C30C67-5C84-6060-C1E0-CAB303F460D0}"/>
          </ac:spMkLst>
        </pc:spChg>
        <pc:spChg chg="mod">
          <ac:chgData name="Emily Newton - BAS" userId="a7b8155d-85d5-4b03-ae50-0138723a243e" providerId="ADAL" clId="{25912399-A4C8-539C-BDBC-F01352F6598C}" dt="2025-09-11T12:34:53.128" v="579" actId="14100"/>
          <ac:spMkLst>
            <pc:docMk/>
            <pc:sldMk cId="2191775747" sldId="311"/>
            <ac:spMk id="10" creationId="{1D0B5636-9CC5-3526-3C61-66F019A9BFEC}"/>
          </ac:spMkLst>
        </pc:spChg>
        <pc:picChg chg="add mod">
          <ac:chgData name="Emily Newton - BAS" userId="a7b8155d-85d5-4b03-ae50-0138723a243e" providerId="ADAL" clId="{25912399-A4C8-539C-BDBC-F01352F6598C}" dt="2025-09-11T12:35:18.607" v="586" actId="171"/>
          <ac:picMkLst>
            <pc:docMk/>
            <pc:sldMk cId="2191775747" sldId="311"/>
            <ac:picMk id="8194" creationId="{76247B21-B3AA-59CE-3948-9F7D68BB26C7}"/>
          </ac:picMkLst>
        </pc:picChg>
      </pc:sldChg>
      <pc:sldChg chg="addSp delSp modSp add mod ord">
        <pc:chgData name="Emily Newton - BAS" userId="a7b8155d-85d5-4b03-ae50-0138723a243e" providerId="ADAL" clId="{25912399-A4C8-539C-BDBC-F01352F6598C}" dt="2025-09-11T12:47:38.885" v="926" actId="478"/>
        <pc:sldMkLst>
          <pc:docMk/>
          <pc:sldMk cId="2958306846" sldId="312"/>
        </pc:sldMkLst>
        <pc:spChg chg="add mod">
          <ac:chgData name="Emily Newton - BAS" userId="a7b8155d-85d5-4b03-ae50-0138723a243e" providerId="ADAL" clId="{25912399-A4C8-539C-BDBC-F01352F6598C}" dt="2025-09-11T12:44:30.792" v="870" actId="1038"/>
          <ac:spMkLst>
            <pc:docMk/>
            <pc:sldMk cId="2958306846" sldId="312"/>
            <ac:spMk id="2" creationId="{32F850C5-787E-9EFA-A436-BCE641E20B7C}"/>
          </ac:spMkLst>
        </pc:spChg>
        <pc:spChg chg="add mod">
          <ac:chgData name="Emily Newton - BAS" userId="a7b8155d-85d5-4b03-ae50-0138723a243e" providerId="ADAL" clId="{25912399-A4C8-539C-BDBC-F01352F6598C}" dt="2025-09-11T12:44:30.792" v="870" actId="1038"/>
          <ac:spMkLst>
            <pc:docMk/>
            <pc:sldMk cId="2958306846" sldId="312"/>
            <ac:spMk id="3" creationId="{977D2119-0DFF-7EE5-0B0A-46F755374258}"/>
          </ac:spMkLst>
        </pc:spChg>
        <pc:spChg chg="add mod">
          <ac:chgData name="Emily Newton - BAS" userId="a7b8155d-85d5-4b03-ae50-0138723a243e" providerId="ADAL" clId="{25912399-A4C8-539C-BDBC-F01352F6598C}" dt="2025-09-11T12:44:30.792" v="870" actId="1038"/>
          <ac:spMkLst>
            <pc:docMk/>
            <pc:sldMk cId="2958306846" sldId="312"/>
            <ac:spMk id="6" creationId="{E6BC6AB2-17F2-164B-01F4-A4BC56126895}"/>
          </ac:spMkLst>
        </pc:spChg>
        <pc:spChg chg="mod">
          <ac:chgData name="Emily Newton - BAS" userId="a7b8155d-85d5-4b03-ae50-0138723a243e" providerId="ADAL" clId="{25912399-A4C8-539C-BDBC-F01352F6598C}" dt="2025-09-11T12:44:18.343" v="855" actId="1076"/>
          <ac:spMkLst>
            <pc:docMk/>
            <pc:sldMk cId="2958306846" sldId="312"/>
            <ac:spMk id="7" creationId="{0176BC6A-44AB-C6E6-17BC-8D6DAA344B05}"/>
          </ac:spMkLst>
        </pc:spChg>
        <pc:spChg chg="add del mod">
          <ac:chgData name="Emily Newton - BAS" userId="a7b8155d-85d5-4b03-ae50-0138723a243e" providerId="ADAL" clId="{25912399-A4C8-539C-BDBC-F01352F6598C}" dt="2025-09-11T12:44:30.792" v="870" actId="1038"/>
          <ac:spMkLst>
            <pc:docMk/>
            <pc:sldMk cId="2958306846" sldId="312"/>
            <ac:spMk id="9" creationId="{94E7D12F-189D-FAD5-E950-A7A906333D13}"/>
          </ac:spMkLst>
        </pc:spChg>
        <pc:spChg chg="add mod">
          <ac:chgData name="Emily Newton - BAS" userId="a7b8155d-85d5-4b03-ae50-0138723a243e" providerId="ADAL" clId="{25912399-A4C8-539C-BDBC-F01352F6598C}" dt="2025-09-11T12:41:21.991" v="788" actId="1076"/>
          <ac:spMkLst>
            <pc:docMk/>
            <pc:sldMk cId="2958306846" sldId="312"/>
            <ac:spMk id="13" creationId="{EFB791E0-1CF2-5E2C-7795-2B4C46EE9399}"/>
          </ac:spMkLst>
        </pc:spChg>
        <pc:spChg chg="add mod">
          <ac:chgData name="Emily Newton - BAS" userId="a7b8155d-85d5-4b03-ae50-0138723a243e" providerId="ADAL" clId="{25912399-A4C8-539C-BDBC-F01352F6598C}" dt="2025-09-11T12:41:21.991" v="788" actId="1076"/>
          <ac:spMkLst>
            <pc:docMk/>
            <pc:sldMk cId="2958306846" sldId="312"/>
            <ac:spMk id="14" creationId="{BB8BBC99-78AC-6054-93C1-C6FE3B8A4670}"/>
          </ac:spMkLst>
        </pc:spChg>
        <pc:spChg chg="add mod">
          <ac:chgData name="Emily Newton - BAS" userId="a7b8155d-85d5-4b03-ae50-0138723a243e" providerId="ADAL" clId="{25912399-A4C8-539C-BDBC-F01352F6598C}" dt="2025-09-11T12:40:54.718" v="785" actId="1038"/>
          <ac:spMkLst>
            <pc:docMk/>
            <pc:sldMk cId="2958306846" sldId="312"/>
            <ac:spMk id="15" creationId="{91BCBED7-BC01-415E-B818-6313CE2E78C0}"/>
          </ac:spMkLst>
        </pc:spChg>
        <pc:spChg chg="add mod">
          <ac:chgData name="Emily Newton - BAS" userId="a7b8155d-85d5-4b03-ae50-0138723a243e" providerId="ADAL" clId="{25912399-A4C8-539C-BDBC-F01352F6598C}" dt="2025-09-11T12:40:54.718" v="785" actId="1038"/>
          <ac:spMkLst>
            <pc:docMk/>
            <pc:sldMk cId="2958306846" sldId="312"/>
            <ac:spMk id="16" creationId="{363E51C4-5F31-7AAA-F5EC-6AA0E4DCFF9F}"/>
          </ac:spMkLst>
        </pc:spChg>
        <pc:spChg chg="add mod">
          <ac:chgData name="Emily Newton - BAS" userId="a7b8155d-85d5-4b03-ae50-0138723a243e" providerId="ADAL" clId="{25912399-A4C8-539C-BDBC-F01352F6598C}" dt="2025-09-11T12:46:13.381" v="896" actId="1076"/>
          <ac:spMkLst>
            <pc:docMk/>
            <pc:sldMk cId="2958306846" sldId="312"/>
            <ac:spMk id="17" creationId="{3E0CE03C-DC67-DB5D-C74E-586AD30A8E34}"/>
          </ac:spMkLst>
        </pc:spChg>
        <pc:spChg chg="add mod">
          <ac:chgData name="Emily Newton - BAS" userId="a7b8155d-85d5-4b03-ae50-0138723a243e" providerId="ADAL" clId="{25912399-A4C8-539C-BDBC-F01352F6598C}" dt="2025-09-11T12:46:13.381" v="896" actId="1076"/>
          <ac:spMkLst>
            <pc:docMk/>
            <pc:sldMk cId="2958306846" sldId="312"/>
            <ac:spMk id="18" creationId="{0BEE39AD-62A9-E7C0-3C53-F3A9785B084D}"/>
          </ac:spMkLst>
        </pc:spChg>
        <pc:spChg chg="add mod">
          <ac:chgData name="Emily Newton - BAS" userId="a7b8155d-85d5-4b03-ae50-0138723a243e" providerId="ADAL" clId="{25912399-A4C8-539C-BDBC-F01352F6598C}" dt="2025-09-11T12:46:49.189" v="913" actId="1076"/>
          <ac:spMkLst>
            <pc:docMk/>
            <pc:sldMk cId="2958306846" sldId="312"/>
            <ac:spMk id="19" creationId="{48FF2115-60FF-61EC-8EB3-497060D55008}"/>
          </ac:spMkLst>
        </pc:spChg>
        <pc:spChg chg="add mod">
          <ac:chgData name="Emily Newton - BAS" userId="a7b8155d-85d5-4b03-ae50-0138723a243e" providerId="ADAL" clId="{25912399-A4C8-539C-BDBC-F01352F6598C}" dt="2025-09-11T12:46:49.189" v="913" actId="1076"/>
          <ac:spMkLst>
            <pc:docMk/>
            <pc:sldMk cId="2958306846" sldId="312"/>
            <ac:spMk id="20" creationId="{8944A984-6AC0-A65B-6465-84E7BF66FAE3}"/>
          </ac:spMkLst>
        </pc:spChg>
        <pc:spChg chg="add mod">
          <ac:chgData name="Emily Newton - BAS" userId="a7b8155d-85d5-4b03-ae50-0138723a243e" providerId="ADAL" clId="{25912399-A4C8-539C-BDBC-F01352F6598C}" dt="2025-09-11T12:46:33.357" v="912" actId="1076"/>
          <ac:spMkLst>
            <pc:docMk/>
            <pc:sldMk cId="2958306846" sldId="312"/>
            <ac:spMk id="21" creationId="{C88F3C79-4105-0700-3CF8-C97EECAD0627}"/>
          </ac:spMkLst>
        </pc:spChg>
        <pc:spChg chg="add mod">
          <ac:chgData name="Emily Newton - BAS" userId="a7b8155d-85d5-4b03-ae50-0138723a243e" providerId="ADAL" clId="{25912399-A4C8-539C-BDBC-F01352F6598C}" dt="2025-09-11T12:46:33.357" v="912" actId="1076"/>
          <ac:spMkLst>
            <pc:docMk/>
            <pc:sldMk cId="2958306846" sldId="312"/>
            <ac:spMk id="22" creationId="{F62E1CDF-1EA7-88D8-512D-E89DA5D73F34}"/>
          </ac:spMkLst>
        </pc:spChg>
        <pc:cxnChg chg="add mod">
          <ac:chgData name="Emily Newton - BAS" userId="a7b8155d-85d5-4b03-ae50-0138723a243e" providerId="ADAL" clId="{25912399-A4C8-539C-BDBC-F01352F6598C}" dt="2025-09-11T12:45:23.558" v="881" actId="14100"/>
          <ac:cxnSpMkLst>
            <pc:docMk/>
            <pc:sldMk cId="2958306846" sldId="312"/>
            <ac:cxnSpMk id="26" creationId="{E09719BE-2DFA-95E6-824F-B121C661B05B}"/>
          </ac:cxnSpMkLst>
        </pc:cxnChg>
        <pc:cxnChg chg="add mod">
          <ac:chgData name="Emily Newton - BAS" userId="a7b8155d-85d5-4b03-ae50-0138723a243e" providerId="ADAL" clId="{25912399-A4C8-539C-BDBC-F01352F6598C}" dt="2025-09-11T12:45:12.710" v="878" actId="14100"/>
          <ac:cxnSpMkLst>
            <pc:docMk/>
            <pc:sldMk cId="2958306846" sldId="312"/>
            <ac:cxnSpMk id="28" creationId="{6E86BD89-E6A5-500D-E5C4-CB6BAA877E23}"/>
          </ac:cxnSpMkLst>
        </pc:cxnChg>
        <pc:cxnChg chg="add mod">
          <ac:chgData name="Emily Newton - BAS" userId="a7b8155d-85d5-4b03-ae50-0138723a243e" providerId="ADAL" clId="{25912399-A4C8-539C-BDBC-F01352F6598C}" dt="2025-09-11T12:45:36.302" v="884" actId="14100"/>
          <ac:cxnSpMkLst>
            <pc:docMk/>
            <pc:sldMk cId="2958306846" sldId="312"/>
            <ac:cxnSpMk id="35" creationId="{CF42B128-0714-DEEB-221B-E8E5ED1B6CAB}"/>
          </ac:cxnSpMkLst>
        </pc:cxnChg>
        <pc:cxnChg chg="add mod">
          <ac:chgData name="Emily Newton - BAS" userId="a7b8155d-85d5-4b03-ae50-0138723a243e" providerId="ADAL" clId="{25912399-A4C8-539C-BDBC-F01352F6598C}" dt="2025-09-11T12:45:46.277" v="887" actId="14100"/>
          <ac:cxnSpMkLst>
            <pc:docMk/>
            <pc:sldMk cId="2958306846" sldId="312"/>
            <ac:cxnSpMk id="38" creationId="{0BCE8DFB-6CED-BA1F-2783-C367F6334ED4}"/>
          </ac:cxnSpMkLst>
        </pc:cxnChg>
        <pc:cxnChg chg="add mod">
          <ac:chgData name="Emily Newton - BAS" userId="a7b8155d-85d5-4b03-ae50-0138723a243e" providerId="ADAL" clId="{25912399-A4C8-539C-BDBC-F01352F6598C}" dt="2025-09-11T12:46:51.037" v="914" actId="14100"/>
          <ac:cxnSpMkLst>
            <pc:docMk/>
            <pc:sldMk cId="2958306846" sldId="312"/>
            <ac:cxnSpMk id="41" creationId="{DAF1D35A-230A-0D93-90DE-B7CD64048142}"/>
          </ac:cxnSpMkLst>
        </pc:cxnChg>
        <pc:cxnChg chg="add mod">
          <ac:chgData name="Emily Newton - BAS" userId="a7b8155d-85d5-4b03-ae50-0138723a243e" providerId="ADAL" clId="{25912399-A4C8-539C-BDBC-F01352F6598C}" dt="2025-09-11T12:47:18.182" v="924" actId="14100"/>
          <ac:cxnSpMkLst>
            <pc:docMk/>
            <pc:sldMk cId="2958306846" sldId="312"/>
            <ac:cxnSpMk id="42" creationId="{B6FF62A3-7412-9296-6A60-38A5150DF6BB}"/>
          </ac:cxnSpMkLst>
        </pc:cxnChg>
        <pc:cxnChg chg="add mod">
          <ac:chgData name="Emily Newton - BAS" userId="a7b8155d-85d5-4b03-ae50-0138723a243e" providerId="ADAL" clId="{25912399-A4C8-539C-BDBC-F01352F6598C}" dt="2025-09-11T12:46:57.758" v="917" actId="1076"/>
          <ac:cxnSpMkLst>
            <pc:docMk/>
            <pc:sldMk cId="2958306846" sldId="312"/>
            <ac:cxnSpMk id="47" creationId="{747EAE77-3E83-7D85-9CAF-E5B3F2E72D49}"/>
          </ac:cxnSpMkLst>
        </pc:cxnChg>
        <pc:cxnChg chg="add mod">
          <ac:chgData name="Emily Newton - BAS" userId="a7b8155d-85d5-4b03-ae50-0138723a243e" providerId="ADAL" clId="{25912399-A4C8-539C-BDBC-F01352F6598C}" dt="2025-09-11T12:47:15.486" v="923" actId="14100"/>
          <ac:cxnSpMkLst>
            <pc:docMk/>
            <pc:sldMk cId="2958306846" sldId="312"/>
            <ac:cxnSpMk id="52" creationId="{5DD1BD11-1DED-C9FB-3C3A-474EE2797C56}"/>
          </ac:cxnSpMkLst>
        </pc:cxnChg>
      </pc:sldChg>
      <pc:sldChg chg="addSp delSp modSp add mod ord">
        <pc:chgData name="Emily Newton - BAS" userId="a7b8155d-85d5-4b03-ae50-0138723a243e" providerId="ADAL" clId="{25912399-A4C8-539C-BDBC-F01352F6598C}" dt="2025-09-11T12:49:19.245" v="979" actId="1076"/>
        <pc:sldMkLst>
          <pc:docMk/>
          <pc:sldMk cId="2339424902" sldId="313"/>
        </pc:sldMkLst>
        <pc:spChg chg="mod">
          <ac:chgData name="Emily Newton - BAS" userId="a7b8155d-85d5-4b03-ae50-0138723a243e" providerId="ADAL" clId="{25912399-A4C8-539C-BDBC-F01352F6598C}" dt="2025-09-11T12:48:20.492" v="951" actId="14100"/>
          <ac:spMkLst>
            <pc:docMk/>
            <pc:sldMk cId="2339424902" sldId="313"/>
            <ac:spMk id="7" creationId="{654B85D8-DB75-31C9-AEC2-D87FF66EB662}"/>
          </ac:spMkLst>
        </pc:spChg>
        <pc:spChg chg="mod">
          <ac:chgData name="Emily Newton - BAS" userId="a7b8155d-85d5-4b03-ae50-0138723a243e" providerId="ADAL" clId="{25912399-A4C8-539C-BDBC-F01352F6598C}" dt="2025-09-11T12:48:16.570" v="950" actId="5793"/>
          <ac:spMkLst>
            <pc:docMk/>
            <pc:sldMk cId="2339424902" sldId="313"/>
            <ac:spMk id="11" creationId="{F8E585F5-FC7E-AA8A-E012-DA1A4BEEF901}"/>
          </ac:spMkLst>
        </pc:spChg>
        <pc:spChg chg="mod">
          <ac:chgData name="Emily Newton - BAS" userId="a7b8155d-85d5-4b03-ae50-0138723a243e" providerId="ADAL" clId="{25912399-A4C8-539C-BDBC-F01352F6598C}" dt="2025-09-11T12:48:52.912" v="974" actId="14100"/>
          <ac:spMkLst>
            <pc:docMk/>
            <pc:sldMk cId="2339424902" sldId="313"/>
            <ac:spMk id="14" creationId="{12CEA55E-C7EC-27C7-6438-08454E88AFD1}"/>
          </ac:spMkLst>
        </pc:spChg>
        <pc:picChg chg="add mod">
          <ac:chgData name="Emily Newton - BAS" userId="a7b8155d-85d5-4b03-ae50-0138723a243e" providerId="ADAL" clId="{25912399-A4C8-539C-BDBC-F01352F6598C}" dt="2025-09-11T12:49:19.245" v="979" actId="1076"/>
          <ac:picMkLst>
            <pc:docMk/>
            <pc:sldMk cId="2339424902" sldId="313"/>
            <ac:picMk id="4" creationId="{81715DBE-5A65-3914-9035-9947DCAB61ED}"/>
          </ac:picMkLst>
        </pc:picChg>
      </pc:sldChg>
      <pc:sldChg chg="addSp delSp modSp add mod">
        <pc:chgData name="Emily Newton - BAS" userId="a7b8155d-85d5-4b03-ae50-0138723a243e" providerId="ADAL" clId="{25912399-A4C8-539C-BDBC-F01352F6598C}" dt="2025-09-11T12:42:47.227" v="853" actId="1035"/>
        <pc:sldMkLst>
          <pc:docMk/>
          <pc:sldMk cId="791579799" sldId="314"/>
        </pc:sldMkLst>
        <pc:spChg chg="mod">
          <ac:chgData name="Emily Newton - BAS" userId="a7b8155d-85d5-4b03-ae50-0138723a243e" providerId="ADAL" clId="{25912399-A4C8-539C-BDBC-F01352F6598C}" dt="2025-09-11T12:42:10.642" v="836" actId="20577"/>
          <ac:spMkLst>
            <pc:docMk/>
            <pc:sldMk cId="791579799" sldId="314"/>
            <ac:spMk id="3" creationId="{5A47534B-4A98-25AF-8D6A-166910AE1D97}"/>
          </ac:spMkLst>
        </pc:spChg>
        <pc:spChg chg="mod">
          <ac:chgData name="Emily Newton - BAS" userId="a7b8155d-85d5-4b03-ae50-0138723a243e" providerId="ADAL" clId="{25912399-A4C8-539C-BDBC-F01352F6598C}" dt="2025-09-11T12:41:54.895" v="808" actId="20577"/>
          <ac:spMkLst>
            <pc:docMk/>
            <pc:sldMk cId="791579799" sldId="314"/>
            <ac:spMk id="7" creationId="{4EFE5F3A-155F-8176-EB07-2624803E083A}"/>
          </ac:spMkLst>
        </pc:spChg>
        <pc:spChg chg="mod">
          <ac:chgData name="Emily Newton - BAS" userId="a7b8155d-85d5-4b03-ae50-0138723a243e" providerId="ADAL" clId="{25912399-A4C8-539C-BDBC-F01352F6598C}" dt="2025-09-11T12:42:16.691" v="838" actId="255"/>
          <ac:spMkLst>
            <pc:docMk/>
            <pc:sldMk cId="791579799" sldId="314"/>
            <ac:spMk id="8" creationId="{ECF1575F-732D-9866-9837-FA86BAFA18A1}"/>
          </ac:spMkLst>
        </pc:spChg>
        <pc:spChg chg="mod">
          <ac:chgData name="Emily Newton - BAS" userId="a7b8155d-85d5-4b03-ae50-0138723a243e" providerId="ADAL" clId="{25912399-A4C8-539C-BDBC-F01352F6598C}" dt="2025-09-11T12:42:47.227" v="853" actId="1035"/>
          <ac:spMkLst>
            <pc:docMk/>
            <pc:sldMk cId="791579799" sldId="314"/>
            <ac:spMk id="10" creationId="{1FB03CE0-275D-F37A-7DB4-26AB4D50DA08}"/>
          </ac:spMkLst>
        </pc:spChg>
        <pc:picChg chg="add mod">
          <ac:chgData name="Emily Newton - BAS" userId="a7b8155d-85d5-4b03-ae50-0138723a243e" providerId="ADAL" clId="{25912399-A4C8-539C-BDBC-F01352F6598C}" dt="2025-09-11T12:42:43.197" v="852" actId="171"/>
          <ac:picMkLst>
            <pc:docMk/>
            <pc:sldMk cId="791579799" sldId="314"/>
            <ac:picMk id="11266" creationId="{9C584C32-086B-24B3-6E0B-FD386AD7E01C}"/>
          </ac:picMkLst>
        </pc:picChg>
      </pc:sldChg>
      <pc:sldMasterChg chg="setBg modSldLayout">
        <pc:chgData name="Emily Newton - BAS" userId="a7b8155d-85d5-4b03-ae50-0138723a243e" providerId="ADAL" clId="{25912399-A4C8-539C-BDBC-F01352F6598C}" dt="2025-09-11T10:08:13.081" v="5"/>
        <pc:sldMasterMkLst>
          <pc:docMk/>
          <pc:sldMasterMk cId="2460954070" sldId="2147483660"/>
        </pc:sldMasterMkLst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2385387890" sldId="2147483661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949138452" sldId="2147483662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2591524520" sldId="2147483663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1203092039" sldId="2147483664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3733172339" sldId="2147483665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3210312558" sldId="2147483666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3146388984" sldId="2147483667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3171841454" sldId="2147483668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1718958274" sldId="2147483669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2202905451" sldId="2147483670"/>
          </pc:sldLayoutMkLst>
        </pc:sldLayoutChg>
        <pc:sldLayoutChg chg="setBg">
          <pc:chgData name="Emily Newton - BAS" userId="a7b8155d-85d5-4b03-ae50-0138723a243e" providerId="ADAL" clId="{25912399-A4C8-539C-BDBC-F01352F6598C}" dt="2025-09-11T10:08:13.081" v="5"/>
          <pc:sldLayoutMkLst>
            <pc:docMk/>
            <pc:sldMasterMk cId="2460954070" sldId="2147483660"/>
            <pc:sldLayoutMk cId="3479445657" sldId="2147483671"/>
          </pc:sldLayoutMkLst>
        </pc:sldLayoutChg>
      </pc:sldMasterChg>
    </pc:docChg>
  </pc:docChgLst>
  <pc:docChgLst>
    <pc:chgData name="Emily Newton - BAS" userId="S::emiton@bas.ac.uk::a7b8155d-85d5-4b03-ae50-0138723a243e" providerId="AD" clId="Web-{F507B129-46DD-EB33-9E66-E97193720F95}"/>
    <pc:docChg chg="addSld delSld">
      <pc:chgData name="Emily Newton - BAS" userId="S::emiton@bas.ac.uk::a7b8155d-85d5-4b03-ae50-0138723a243e" providerId="AD" clId="Web-{F507B129-46DD-EB33-9E66-E97193720F95}" dt="2025-09-11T13:08:44.563" v="1"/>
      <pc:docMkLst>
        <pc:docMk/>
      </pc:docMkLst>
      <pc:sldChg chg="add">
        <pc:chgData name="Emily Newton - BAS" userId="S::emiton@bas.ac.uk::a7b8155d-85d5-4b03-ae50-0138723a243e" providerId="AD" clId="Web-{F507B129-46DD-EB33-9E66-E97193720F95}" dt="2025-09-11T13:08:39.438" v="0"/>
        <pc:sldMkLst>
          <pc:docMk/>
          <pc:sldMk cId="3088106503" sldId="31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F4628-DE42-3B4D-9490-DC048BCEF59A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1AF70-A56D-0249-90F7-FD44790D8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302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8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84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3A681-FD0F-708C-B008-8F368632A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6B18AB-E453-820E-C18D-4717C80D76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4A7008-B87A-760C-F6F5-C0A3743C2B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5FAD44-2B03-D28A-B3FC-8ADDBE699E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042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72F13-5095-8DFF-C5D9-A7AE874CF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01C5B7-106E-558A-624A-D936B9B0B2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5792AA-7412-0BA0-F824-CAA26D68D2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23FB0-A4FD-D3A0-9C40-ED7D1CAA99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241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3CC84-C06E-5327-5B9E-A1E2C1DF6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267A1E-E405-54F9-53BD-CE2BE8A91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DA61C5-B2AA-45F6-055C-B7B802E6F7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76CAE1-55DB-EF90-E4EB-3BC6FCB232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38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4000" b="-6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iscoveringantarctica.org.uk/resources/activities/whos-eating-wh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grey surface&#10;&#10;AI-generated content may be incorrect.">
            <a:extLst>
              <a:ext uri="{FF2B5EF4-FFF2-40B4-BE49-F238E27FC236}">
                <a16:creationId xmlns:a16="http://schemas.microsoft.com/office/drawing/2014/main" id="{9FB9CBC1-A344-297C-2844-E54D89FA97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5936" t="14324" r="16275"/>
          <a:stretch>
            <a:fillRect/>
          </a:stretch>
        </p:blipFill>
        <p:spPr>
          <a:xfrm rot="5400000">
            <a:off x="2666999" y="-2667003"/>
            <a:ext cx="6858003" cy="12192002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08B6CD71-32CD-D228-319A-3D1D33DA075B}"/>
              </a:ext>
            </a:extLst>
          </p:cNvPr>
          <p:cNvSpPr>
            <a:spLocks noChangeAspect="1"/>
          </p:cNvSpPr>
          <p:nvPr/>
        </p:nvSpPr>
        <p:spPr>
          <a:xfrm>
            <a:off x="9791768" y="4341731"/>
            <a:ext cx="2185709" cy="2184999"/>
          </a:xfrm>
          <a:prstGeom prst="ellipse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CF0844-D272-F1F7-69EA-A76F121F8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9332"/>
            <a:ext cx="9144000" cy="183127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C5783"/>
                </a:solidFill>
                <a:cs typeface="Arial" panose="020B0604020202020204" pitchFamily="34" charset="0"/>
              </a:rPr>
              <a:t>Food chains and webs</a:t>
            </a:r>
            <a:br>
              <a:rPr lang="en-US" b="1" dirty="0">
                <a:solidFill>
                  <a:srgbClr val="1C5783"/>
                </a:solidFill>
                <a:cs typeface="Arial" panose="020B0604020202020204" pitchFamily="34" charset="0"/>
              </a:rPr>
            </a:br>
            <a:r>
              <a:rPr lang="en-US" b="1" dirty="0">
                <a:solidFill>
                  <a:srgbClr val="1C5783"/>
                </a:solidFill>
                <a:cs typeface="Arial" panose="020B0604020202020204" pitchFamily="34" charset="0"/>
              </a:rPr>
              <a:t>in the Antarctic</a:t>
            </a:r>
            <a:endParaRPr lang="en-US" sz="4400" dirty="0">
              <a:solidFill>
                <a:srgbClr val="1C5783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2A0ED-D513-4C02-7656-C28FAECA6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6" y="250820"/>
            <a:ext cx="3830977" cy="8561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D3C148C-59CF-9FCD-48A1-A4ECF341B429}"/>
              </a:ext>
            </a:extLst>
          </p:cNvPr>
          <p:cNvSpPr/>
          <p:nvPr/>
        </p:nvSpPr>
        <p:spPr>
          <a:xfrm>
            <a:off x="0" y="1315946"/>
            <a:ext cx="3414713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4EAD8B-7DBB-C3E1-C12F-96AC134FA87C}"/>
              </a:ext>
            </a:extLst>
          </p:cNvPr>
          <p:cNvSpPr txBox="1">
            <a:spLocks/>
          </p:cNvSpPr>
          <p:nvPr/>
        </p:nvSpPr>
        <p:spPr>
          <a:xfrm>
            <a:off x="756508" y="1347312"/>
            <a:ext cx="1901698" cy="7347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600" b="1" dirty="0">
                <a:solidFill>
                  <a:schemeClr val="bg1"/>
                </a:solidFill>
              </a:rPr>
              <a:t>Lesson 2</a:t>
            </a:r>
            <a:endParaRPr lang="en-US" dirty="0"/>
          </a:p>
        </p:txBody>
      </p:sp>
      <p:pic>
        <p:nvPicPr>
          <p:cNvPr id="15" name="Picture 14" descr="A penguin and a baby penguin standing on snow&#10;&#10;AI-generated content may be incorrect.">
            <a:extLst>
              <a:ext uri="{FF2B5EF4-FFF2-40B4-BE49-F238E27FC236}">
                <a16:creationId xmlns:a16="http://schemas.microsoft.com/office/drawing/2014/main" id="{447A9CE1-7D33-C377-E278-231112BF8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8794" y="3471858"/>
            <a:ext cx="2504085" cy="3757602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6350262F-3605-781D-6D68-37D1E4E28C3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3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3177" y="302138"/>
            <a:ext cx="2185709" cy="1554874"/>
          </a:xfrm>
          <a:prstGeom prst="rect">
            <a:avLst/>
          </a:prstGeom>
        </p:spPr>
      </p:pic>
      <p:pic>
        <p:nvPicPr>
          <p:cNvPr id="22" name="Picture 21" descr="A whale tail in the water&#10;&#10;AI-generated content may be incorrect.">
            <a:extLst>
              <a:ext uri="{FF2B5EF4-FFF2-40B4-BE49-F238E27FC236}">
                <a16:creationId xmlns:a16="http://schemas.microsoft.com/office/drawing/2014/main" id="{36C25710-EB52-1D0A-41B1-503B71877F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287" y="4698183"/>
            <a:ext cx="2117795" cy="183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89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BBB7A-3DB2-A8A0-79F1-889C988FC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C5A431D-4D8D-F5AB-8B2B-39C0F9F4D23D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Phytoplankton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0B5636-9CC5-3526-3C61-66F019A9BFEC}"/>
              </a:ext>
            </a:extLst>
          </p:cNvPr>
          <p:cNvSpPr/>
          <p:nvPr/>
        </p:nvSpPr>
        <p:spPr>
          <a:xfrm>
            <a:off x="-494" y="1436825"/>
            <a:ext cx="4091231" cy="4306750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A close-up of a blue and green swirls&#10;&#10;AI-generated content may be incorrect.">
            <a:extLst>
              <a:ext uri="{FF2B5EF4-FFF2-40B4-BE49-F238E27FC236}">
                <a16:creationId xmlns:a16="http://schemas.microsoft.com/office/drawing/2014/main" id="{76247B21-B3AA-59CE-3948-9F7D68BB2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699" y="1453349"/>
            <a:ext cx="7343328" cy="523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0C30C67-5C84-6060-C1E0-CAB303F46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3" y="1589945"/>
            <a:ext cx="3423260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GB" sz="2200" dirty="0">
                <a:solidFill>
                  <a:schemeClr val="bg1"/>
                </a:solidFill>
              </a:rPr>
              <a:t>Crucial primary producers which support the base of the marine food web.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They generate their energy through photosynthesis.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They are eaten by krill.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They form vast blooms (as seen in the image opposite).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80F874-BC8E-D112-9B7E-13CA70785147}"/>
              </a:ext>
            </a:extLst>
          </p:cNvPr>
          <p:cNvSpPr/>
          <p:nvPr/>
        </p:nvSpPr>
        <p:spPr>
          <a:xfrm>
            <a:off x="8749350" y="1057463"/>
            <a:ext cx="3173331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CFB5D-90D9-8D38-B8A7-79D78C217C46}"/>
              </a:ext>
            </a:extLst>
          </p:cNvPr>
          <p:cNvSpPr txBox="1">
            <a:spLocks/>
          </p:cNvSpPr>
          <p:nvPr/>
        </p:nvSpPr>
        <p:spPr>
          <a:xfrm>
            <a:off x="8941854" y="1106191"/>
            <a:ext cx="2836447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Primary producer</a:t>
            </a:r>
          </a:p>
        </p:txBody>
      </p:sp>
    </p:spTree>
    <p:extLst>
      <p:ext uri="{BB962C8B-B14F-4D97-AF65-F5344CB8AC3E}">
        <p14:creationId xmlns:p14="http://schemas.microsoft.com/office/powerpoint/2010/main" val="2191775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42E7E-B84C-82EA-FC41-1B1A9D868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A whale swimming in the water&#10;&#10;AI-generated content may be incorrect.">
            <a:extLst>
              <a:ext uri="{FF2B5EF4-FFF2-40B4-BE49-F238E27FC236}">
                <a16:creationId xmlns:a16="http://schemas.microsoft.com/office/drawing/2014/main" id="{9C584C32-086B-24B3-6E0B-FD386AD7E0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18230" r="1836" b="638"/>
          <a:stretch>
            <a:fillRect/>
          </a:stretch>
        </p:blipFill>
        <p:spPr bwMode="auto">
          <a:xfrm>
            <a:off x="4283241" y="1436824"/>
            <a:ext cx="7732548" cy="519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FE5F3A-155F-8176-EB07-2624803E083A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Orca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B03CE0-275D-F37A-7DB4-26AB4D50DA08}"/>
              </a:ext>
            </a:extLst>
          </p:cNvPr>
          <p:cNvSpPr/>
          <p:nvPr/>
        </p:nvSpPr>
        <p:spPr>
          <a:xfrm>
            <a:off x="-494" y="1412762"/>
            <a:ext cx="4091231" cy="3831230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CF1575F-732D-9866-9837-FA86BAFA1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3" y="1589945"/>
            <a:ext cx="3423260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GB" sz="2200" dirty="0">
                <a:solidFill>
                  <a:schemeClr val="bg1"/>
                </a:solidFill>
              </a:rPr>
              <a:t>Also known as killer whales, they are the largest of the dolphin species.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Males are typically larger than females growing up to 9 metres.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They eat a varied diet including small seals, penguins and fish.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470294-2F58-FCA6-5A69-5C2045A5CD87}"/>
              </a:ext>
            </a:extLst>
          </p:cNvPr>
          <p:cNvSpPr/>
          <p:nvPr/>
        </p:nvSpPr>
        <p:spPr>
          <a:xfrm>
            <a:off x="8749350" y="1057463"/>
            <a:ext cx="3173331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7534B-4A98-25AF-8D6A-166910AE1D97}"/>
              </a:ext>
            </a:extLst>
          </p:cNvPr>
          <p:cNvSpPr txBox="1">
            <a:spLocks/>
          </p:cNvSpPr>
          <p:nvPr/>
        </p:nvSpPr>
        <p:spPr>
          <a:xfrm>
            <a:off x="8941854" y="1106191"/>
            <a:ext cx="2836447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Apex predator</a:t>
            </a:r>
          </a:p>
        </p:txBody>
      </p:sp>
    </p:spTree>
    <p:extLst>
      <p:ext uri="{BB962C8B-B14F-4D97-AF65-F5344CB8AC3E}">
        <p14:creationId xmlns:p14="http://schemas.microsoft.com/office/powerpoint/2010/main" val="791579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2F889-D816-6B04-D61C-1E097AFF5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AA3EB90-D075-F173-56E2-AC2CE1933E5F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DB5745-8B8A-931B-14BA-F2F49AA08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0071108" cy="943654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Food chains and webs in the Antarctic</a:t>
            </a:r>
            <a:endParaRPr lang="en-US" b="1" dirty="0">
              <a:solidFill>
                <a:srgbClr val="32419B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654EE26-4CED-7487-2AFC-E96A627CC5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Activity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E1A8CC-63C5-895B-FE4E-658FEA58F5A5}"/>
              </a:ext>
            </a:extLst>
          </p:cNvPr>
          <p:cNvSpPr txBox="1"/>
          <p:nvPr/>
        </p:nvSpPr>
        <p:spPr>
          <a:xfrm>
            <a:off x="474971" y="2637608"/>
            <a:ext cx="6938448" cy="212365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200" dirty="0"/>
              <a:t>Arrange the seven species into a food web.</a:t>
            </a:r>
            <a:br>
              <a:rPr lang="en-GB" sz="2200" dirty="0"/>
            </a:br>
            <a:endParaRPr lang="en-GB" sz="2200" dirty="0"/>
          </a:p>
          <a:p>
            <a:pPr marL="342900" indent="-342900">
              <a:buFont typeface="Arial"/>
              <a:buChar char="•"/>
            </a:pPr>
            <a:r>
              <a:rPr lang="en-GB" sz="2200" dirty="0"/>
              <a:t>Which species eats which? </a:t>
            </a:r>
          </a:p>
          <a:p>
            <a:pPr marL="342900" indent="-342900">
              <a:buFont typeface="Arial"/>
              <a:buChar char="•"/>
            </a:pPr>
            <a:r>
              <a:rPr lang="en-GB" sz="2200" dirty="0"/>
              <a:t>Does any species have a particularly important role?</a:t>
            </a:r>
            <a:br>
              <a:rPr lang="en-GB" sz="2200" dirty="0"/>
            </a:br>
            <a:br>
              <a:rPr lang="en-GB" sz="2200" dirty="0"/>
            </a:br>
            <a:endParaRPr lang="en-GB" sz="2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C6DAAB-64CF-5316-5886-9A253D8DA467}"/>
              </a:ext>
            </a:extLst>
          </p:cNvPr>
          <p:cNvSpPr txBox="1"/>
          <p:nvPr/>
        </p:nvSpPr>
        <p:spPr>
          <a:xfrm>
            <a:off x="7106021" y="4767343"/>
            <a:ext cx="4345831" cy="1261884"/>
          </a:xfrm>
          <a:custGeom>
            <a:avLst/>
            <a:gdLst>
              <a:gd name="connsiteX0" fmla="*/ 0 w 4345831"/>
              <a:gd name="connsiteY0" fmla="*/ 0 h 1261884"/>
              <a:gd name="connsiteX1" fmla="*/ 664291 w 4345831"/>
              <a:gd name="connsiteY1" fmla="*/ 0 h 1261884"/>
              <a:gd name="connsiteX2" fmla="*/ 1372041 w 4345831"/>
              <a:gd name="connsiteY2" fmla="*/ 0 h 1261884"/>
              <a:gd name="connsiteX3" fmla="*/ 1992874 w 4345831"/>
              <a:gd name="connsiteY3" fmla="*/ 0 h 1261884"/>
              <a:gd name="connsiteX4" fmla="*/ 2526790 w 4345831"/>
              <a:gd name="connsiteY4" fmla="*/ 0 h 1261884"/>
              <a:gd name="connsiteX5" fmla="*/ 3060707 w 4345831"/>
              <a:gd name="connsiteY5" fmla="*/ 0 h 1261884"/>
              <a:gd name="connsiteX6" fmla="*/ 3681540 w 4345831"/>
              <a:gd name="connsiteY6" fmla="*/ 0 h 1261884"/>
              <a:gd name="connsiteX7" fmla="*/ 4345831 w 4345831"/>
              <a:gd name="connsiteY7" fmla="*/ 0 h 1261884"/>
              <a:gd name="connsiteX8" fmla="*/ 4345831 w 4345831"/>
              <a:gd name="connsiteY8" fmla="*/ 618323 h 1261884"/>
              <a:gd name="connsiteX9" fmla="*/ 4345831 w 4345831"/>
              <a:gd name="connsiteY9" fmla="*/ 1261884 h 1261884"/>
              <a:gd name="connsiteX10" fmla="*/ 3855373 w 4345831"/>
              <a:gd name="connsiteY10" fmla="*/ 1261884 h 1261884"/>
              <a:gd name="connsiteX11" fmla="*/ 3147623 w 4345831"/>
              <a:gd name="connsiteY11" fmla="*/ 1261884 h 1261884"/>
              <a:gd name="connsiteX12" fmla="*/ 2570249 w 4345831"/>
              <a:gd name="connsiteY12" fmla="*/ 1261884 h 1261884"/>
              <a:gd name="connsiteX13" fmla="*/ 2079791 w 4345831"/>
              <a:gd name="connsiteY13" fmla="*/ 1261884 h 1261884"/>
              <a:gd name="connsiteX14" fmla="*/ 1372041 w 4345831"/>
              <a:gd name="connsiteY14" fmla="*/ 1261884 h 1261884"/>
              <a:gd name="connsiteX15" fmla="*/ 794666 w 4345831"/>
              <a:gd name="connsiteY15" fmla="*/ 1261884 h 1261884"/>
              <a:gd name="connsiteX16" fmla="*/ 0 w 4345831"/>
              <a:gd name="connsiteY16" fmla="*/ 1261884 h 1261884"/>
              <a:gd name="connsiteX17" fmla="*/ 0 w 4345831"/>
              <a:gd name="connsiteY17" fmla="*/ 668799 h 1261884"/>
              <a:gd name="connsiteX18" fmla="*/ 0 w 4345831"/>
              <a:gd name="connsiteY18" fmla="*/ 0 h 12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45831" h="1261884" extrusionOk="0">
                <a:moveTo>
                  <a:pt x="0" y="0"/>
                </a:moveTo>
                <a:cubicBezTo>
                  <a:pt x="154898" y="197"/>
                  <a:pt x="421975" y="-22742"/>
                  <a:pt x="664291" y="0"/>
                </a:cubicBezTo>
                <a:cubicBezTo>
                  <a:pt x="906607" y="22742"/>
                  <a:pt x="1172176" y="30833"/>
                  <a:pt x="1372041" y="0"/>
                </a:cubicBezTo>
                <a:cubicBezTo>
                  <a:pt x="1571906" y="-30833"/>
                  <a:pt x="1812636" y="28969"/>
                  <a:pt x="1992874" y="0"/>
                </a:cubicBezTo>
                <a:cubicBezTo>
                  <a:pt x="2173112" y="-28969"/>
                  <a:pt x="2371905" y="-13292"/>
                  <a:pt x="2526790" y="0"/>
                </a:cubicBezTo>
                <a:cubicBezTo>
                  <a:pt x="2681675" y="13292"/>
                  <a:pt x="2842561" y="-16001"/>
                  <a:pt x="3060707" y="0"/>
                </a:cubicBezTo>
                <a:cubicBezTo>
                  <a:pt x="3278853" y="16001"/>
                  <a:pt x="3484716" y="10934"/>
                  <a:pt x="3681540" y="0"/>
                </a:cubicBezTo>
                <a:cubicBezTo>
                  <a:pt x="3878364" y="-10934"/>
                  <a:pt x="4027601" y="-6843"/>
                  <a:pt x="4345831" y="0"/>
                </a:cubicBezTo>
                <a:cubicBezTo>
                  <a:pt x="4330768" y="298253"/>
                  <a:pt x="4319975" y="446286"/>
                  <a:pt x="4345831" y="618323"/>
                </a:cubicBezTo>
                <a:cubicBezTo>
                  <a:pt x="4371687" y="790360"/>
                  <a:pt x="4350352" y="966272"/>
                  <a:pt x="4345831" y="1261884"/>
                </a:cubicBezTo>
                <a:cubicBezTo>
                  <a:pt x="4243218" y="1266685"/>
                  <a:pt x="4070286" y="1245664"/>
                  <a:pt x="3855373" y="1261884"/>
                </a:cubicBezTo>
                <a:cubicBezTo>
                  <a:pt x="3640460" y="1278104"/>
                  <a:pt x="3361336" y="1248666"/>
                  <a:pt x="3147623" y="1261884"/>
                </a:cubicBezTo>
                <a:cubicBezTo>
                  <a:pt x="2933910" y="1275103"/>
                  <a:pt x="2721025" y="1243508"/>
                  <a:pt x="2570249" y="1261884"/>
                </a:cubicBezTo>
                <a:cubicBezTo>
                  <a:pt x="2419473" y="1280260"/>
                  <a:pt x="2243486" y="1239267"/>
                  <a:pt x="2079791" y="1261884"/>
                </a:cubicBezTo>
                <a:cubicBezTo>
                  <a:pt x="1916096" y="1284501"/>
                  <a:pt x="1685855" y="1253088"/>
                  <a:pt x="1372041" y="1261884"/>
                </a:cubicBezTo>
                <a:cubicBezTo>
                  <a:pt x="1058227" y="1270681"/>
                  <a:pt x="957558" y="1281899"/>
                  <a:pt x="794666" y="1261884"/>
                </a:cubicBezTo>
                <a:cubicBezTo>
                  <a:pt x="631774" y="1241869"/>
                  <a:pt x="318250" y="1241115"/>
                  <a:pt x="0" y="1261884"/>
                </a:cubicBezTo>
                <a:cubicBezTo>
                  <a:pt x="22637" y="1055177"/>
                  <a:pt x="-27260" y="860022"/>
                  <a:pt x="0" y="668799"/>
                </a:cubicBezTo>
                <a:cubicBezTo>
                  <a:pt x="27260" y="477576"/>
                  <a:pt x="1425" y="149294"/>
                  <a:pt x="0" y="0"/>
                </a:cubicBezTo>
                <a:close/>
              </a:path>
            </a:pathLst>
          </a:custGeom>
          <a:noFill/>
          <a:ln>
            <a:solidFill>
              <a:srgbClr val="32419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91440" tIns="45720" rIns="91440" bIns="45720" rtlCol="0" anchor="t">
            <a:spAutoFit/>
          </a:bodyPr>
          <a:lstStyle/>
          <a:p>
            <a:pPr fontAlgn="base"/>
            <a:r>
              <a:rPr lang="en-GB" sz="2200" b="1" dirty="0">
                <a:solidFill>
                  <a:srgbClr val="32419B"/>
                </a:solidFill>
              </a:rPr>
              <a:t>Keystone species: </a:t>
            </a:r>
            <a:br>
              <a:rPr lang="en-GB" sz="2200" b="1" dirty="0">
                <a:solidFill>
                  <a:srgbClr val="32419B"/>
                </a:solidFill>
              </a:rPr>
            </a:br>
            <a:r>
              <a:rPr lang="en-GB" dirty="0">
                <a:solidFill>
                  <a:srgbClr val="141414"/>
                </a:solidFill>
                <a:ea typeface="+mn-lt"/>
                <a:cs typeface="+mn-lt"/>
              </a:rPr>
              <a:t>A species that plays a critical role within the ecosystem. </a:t>
            </a:r>
            <a:r>
              <a:rPr lang="en-GB" dirty="0">
                <a:solidFill>
                  <a:srgbClr val="001D35"/>
                </a:solidFill>
                <a:ea typeface="+mn-lt"/>
                <a:cs typeface="+mn-lt"/>
              </a:rPr>
              <a:t>Their removal can cause drastic changes for the whole ecosystem.</a:t>
            </a:r>
            <a:endParaRPr lang="en-GB" sz="2000" b="1">
              <a:solidFill>
                <a:srgbClr val="3241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24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25F51-319D-8E59-E64B-E0FBDA8B8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176BC6A-44AB-C6E6-17BC-8D6DAA344B05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Example food web in the Antarctic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2F850C5-787E-9EFA-A436-BCE641E20B7C}"/>
              </a:ext>
            </a:extLst>
          </p:cNvPr>
          <p:cNvSpPr/>
          <p:nvPr/>
        </p:nvSpPr>
        <p:spPr>
          <a:xfrm>
            <a:off x="2252299" y="1479119"/>
            <a:ext cx="2836446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D2119-0DFF-7EE5-0B0A-46F755374258}"/>
              </a:ext>
            </a:extLst>
          </p:cNvPr>
          <p:cNvSpPr txBox="1">
            <a:spLocks/>
          </p:cNvSpPr>
          <p:nvPr/>
        </p:nvSpPr>
        <p:spPr>
          <a:xfrm>
            <a:off x="2473492" y="1551309"/>
            <a:ext cx="2361474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Leopard seal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BC6AB2-17F2-164B-01F4-A4BC56126895}"/>
              </a:ext>
            </a:extLst>
          </p:cNvPr>
          <p:cNvSpPr/>
          <p:nvPr/>
        </p:nvSpPr>
        <p:spPr>
          <a:xfrm>
            <a:off x="6556140" y="1479119"/>
            <a:ext cx="2041269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E7D12F-189D-FAD5-E950-A7A906333D13}"/>
              </a:ext>
            </a:extLst>
          </p:cNvPr>
          <p:cNvSpPr txBox="1">
            <a:spLocks/>
          </p:cNvSpPr>
          <p:nvPr/>
        </p:nvSpPr>
        <p:spPr>
          <a:xfrm>
            <a:off x="6396038" y="1551309"/>
            <a:ext cx="2361474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Orca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FB791E0-1CF2-5E2C-7795-2B4C46EE9399}"/>
              </a:ext>
            </a:extLst>
          </p:cNvPr>
          <p:cNvSpPr/>
          <p:nvPr/>
        </p:nvSpPr>
        <p:spPr>
          <a:xfrm>
            <a:off x="3714379" y="3127417"/>
            <a:ext cx="2041269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B8BBC99-78AC-6054-93C1-C6FE3B8A4670}"/>
              </a:ext>
            </a:extLst>
          </p:cNvPr>
          <p:cNvSpPr txBox="1">
            <a:spLocks/>
          </p:cNvSpPr>
          <p:nvPr/>
        </p:nvSpPr>
        <p:spPr>
          <a:xfrm>
            <a:off x="3554277" y="3199607"/>
            <a:ext cx="2361474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Cod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1BCBED7-BC01-415E-B818-6313CE2E78C0}"/>
              </a:ext>
            </a:extLst>
          </p:cNvPr>
          <p:cNvSpPr/>
          <p:nvPr/>
        </p:nvSpPr>
        <p:spPr>
          <a:xfrm>
            <a:off x="6636668" y="3109773"/>
            <a:ext cx="3113105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63E51C4-5F31-7AAA-F5EC-6AA0E4DCFF9F}"/>
              </a:ext>
            </a:extLst>
          </p:cNvPr>
          <p:cNvSpPr txBox="1">
            <a:spLocks/>
          </p:cNvSpPr>
          <p:nvPr/>
        </p:nvSpPr>
        <p:spPr>
          <a:xfrm>
            <a:off x="6785672" y="3206026"/>
            <a:ext cx="2836445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Emperor penguin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0CE03C-DC67-DB5D-C74E-586AD30A8E34}"/>
              </a:ext>
            </a:extLst>
          </p:cNvPr>
          <p:cNvSpPr/>
          <p:nvPr/>
        </p:nvSpPr>
        <p:spPr>
          <a:xfrm>
            <a:off x="8914993" y="3989158"/>
            <a:ext cx="2836446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0BEE39AD-62A9-E7C0-3C53-F3A9785B084D}"/>
              </a:ext>
            </a:extLst>
          </p:cNvPr>
          <p:cNvSpPr txBox="1">
            <a:spLocks/>
          </p:cNvSpPr>
          <p:nvPr/>
        </p:nvSpPr>
        <p:spPr>
          <a:xfrm>
            <a:off x="9136186" y="4061348"/>
            <a:ext cx="2361474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Blue whale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FF2115-60FF-61EC-8EB3-497060D55008}"/>
              </a:ext>
            </a:extLst>
          </p:cNvPr>
          <p:cNvSpPr/>
          <p:nvPr/>
        </p:nvSpPr>
        <p:spPr>
          <a:xfrm>
            <a:off x="5224745" y="5143083"/>
            <a:ext cx="2041269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944A984-6AC0-A65B-6465-84E7BF66FAE3}"/>
              </a:ext>
            </a:extLst>
          </p:cNvPr>
          <p:cNvSpPr txBox="1">
            <a:spLocks/>
          </p:cNvSpPr>
          <p:nvPr/>
        </p:nvSpPr>
        <p:spPr>
          <a:xfrm>
            <a:off x="5064642" y="5226836"/>
            <a:ext cx="2361474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Krill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88F3C79-4105-0700-3CF8-C97EECAD0627}"/>
              </a:ext>
            </a:extLst>
          </p:cNvPr>
          <p:cNvSpPr/>
          <p:nvPr/>
        </p:nvSpPr>
        <p:spPr>
          <a:xfrm>
            <a:off x="4637545" y="6059369"/>
            <a:ext cx="3113105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62E1CDF-1EA7-88D8-512D-E89DA5D73F34}"/>
              </a:ext>
            </a:extLst>
          </p:cNvPr>
          <p:cNvSpPr txBox="1">
            <a:spLocks/>
          </p:cNvSpPr>
          <p:nvPr/>
        </p:nvSpPr>
        <p:spPr>
          <a:xfrm>
            <a:off x="4786549" y="6155622"/>
            <a:ext cx="2836445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Phytoplankton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09719BE-2DFA-95E6-824F-B121C661B05B}"/>
              </a:ext>
            </a:extLst>
          </p:cNvPr>
          <p:cNvCxnSpPr>
            <a:cxnSpLocks/>
          </p:cNvCxnSpPr>
          <p:nvPr/>
        </p:nvCxnSpPr>
        <p:spPr>
          <a:xfrm flipH="1" flipV="1">
            <a:off x="3714379" y="2212577"/>
            <a:ext cx="1020634" cy="800944"/>
          </a:xfrm>
          <a:prstGeom prst="straightConnector1">
            <a:avLst/>
          </a:prstGeom>
          <a:ln w="38100">
            <a:solidFill>
              <a:srgbClr val="32419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E86BD89-E6A5-500D-E5C4-CB6BAA877E23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4786549" y="2212577"/>
            <a:ext cx="2790226" cy="800944"/>
          </a:xfrm>
          <a:prstGeom prst="straightConnector1">
            <a:avLst/>
          </a:prstGeom>
          <a:ln w="38100">
            <a:solidFill>
              <a:srgbClr val="32419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F42B128-0714-DEEB-221B-E8E5ED1B6CAB}"/>
              </a:ext>
            </a:extLst>
          </p:cNvPr>
          <p:cNvCxnSpPr>
            <a:cxnSpLocks/>
          </p:cNvCxnSpPr>
          <p:nvPr/>
        </p:nvCxnSpPr>
        <p:spPr>
          <a:xfrm flipH="1" flipV="1">
            <a:off x="7935121" y="2212577"/>
            <a:ext cx="258099" cy="780975"/>
          </a:xfrm>
          <a:prstGeom prst="straightConnector1">
            <a:avLst/>
          </a:prstGeom>
          <a:ln w="38100">
            <a:solidFill>
              <a:srgbClr val="32419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BCE8DFB-6CED-BA1F-2783-C367F6334ED4}"/>
              </a:ext>
            </a:extLst>
          </p:cNvPr>
          <p:cNvCxnSpPr>
            <a:cxnSpLocks/>
          </p:cNvCxnSpPr>
          <p:nvPr/>
        </p:nvCxnSpPr>
        <p:spPr>
          <a:xfrm flipH="1" flipV="1">
            <a:off x="4060155" y="2232906"/>
            <a:ext cx="3874966" cy="760646"/>
          </a:xfrm>
          <a:prstGeom prst="straightConnector1">
            <a:avLst/>
          </a:prstGeom>
          <a:ln w="38100">
            <a:solidFill>
              <a:srgbClr val="32419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DAF1D35A-230A-0D93-90DE-B7CD64048142}"/>
              </a:ext>
            </a:extLst>
          </p:cNvPr>
          <p:cNvCxnSpPr>
            <a:cxnSpLocks/>
          </p:cNvCxnSpPr>
          <p:nvPr/>
        </p:nvCxnSpPr>
        <p:spPr>
          <a:xfrm flipH="1" flipV="1">
            <a:off x="4811852" y="3859918"/>
            <a:ext cx="1179749" cy="1186913"/>
          </a:xfrm>
          <a:prstGeom prst="straightConnector1">
            <a:avLst/>
          </a:prstGeom>
          <a:ln w="38100">
            <a:solidFill>
              <a:srgbClr val="32419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6FF62A3-7412-9296-6A60-38A5150DF6BB}"/>
              </a:ext>
            </a:extLst>
          </p:cNvPr>
          <p:cNvCxnSpPr>
            <a:cxnSpLocks/>
            <a:endCxn id="16" idx="2"/>
          </p:cNvCxnSpPr>
          <p:nvPr/>
        </p:nvCxnSpPr>
        <p:spPr>
          <a:xfrm flipV="1">
            <a:off x="6096000" y="3867294"/>
            <a:ext cx="2107895" cy="1188277"/>
          </a:xfrm>
          <a:prstGeom prst="straightConnector1">
            <a:avLst/>
          </a:prstGeom>
          <a:ln w="38100">
            <a:solidFill>
              <a:srgbClr val="32419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747EAE77-3E83-7D85-9CAF-E5B3F2E72D49}"/>
              </a:ext>
            </a:extLst>
          </p:cNvPr>
          <p:cNvCxnSpPr>
            <a:cxnSpLocks/>
          </p:cNvCxnSpPr>
          <p:nvPr/>
        </p:nvCxnSpPr>
        <p:spPr>
          <a:xfrm flipV="1">
            <a:off x="6245380" y="5804352"/>
            <a:ext cx="0" cy="398007"/>
          </a:xfrm>
          <a:prstGeom prst="straightConnector1">
            <a:avLst/>
          </a:prstGeom>
          <a:ln w="38100">
            <a:solidFill>
              <a:srgbClr val="32419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5DD1BD11-1DED-C9FB-3C3A-474EE2797C56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6391156" y="4319793"/>
            <a:ext cx="2523837" cy="735778"/>
          </a:xfrm>
          <a:prstGeom prst="straightConnector1">
            <a:avLst/>
          </a:prstGeom>
          <a:ln w="38100">
            <a:solidFill>
              <a:srgbClr val="32419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3068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1C81C-82D9-316E-34B8-195274EFF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4B85D8-DB75-31C9-AEC2-D87FF66EB662}"/>
              </a:ext>
            </a:extLst>
          </p:cNvPr>
          <p:cNvSpPr/>
          <p:nvPr/>
        </p:nvSpPr>
        <p:spPr>
          <a:xfrm>
            <a:off x="0" y="1752663"/>
            <a:ext cx="4491318" cy="542925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754E0DB-D7D6-2902-8550-A70B01BA3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0071108" cy="943654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Food chains and webs in the Antarctic</a:t>
            </a:r>
            <a:endParaRPr lang="en-US" b="1" dirty="0">
              <a:solidFill>
                <a:srgbClr val="32419B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8E585F5-FC7E-AA8A-E012-DA1A4BEEF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What would happen if…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CEA55E-C7EC-27C7-6438-08454E88AFD1}"/>
              </a:ext>
            </a:extLst>
          </p:cNvPr>
          <p:cNvSpPr txBox="1"/>
          <p:nvPr/>
        </p:nvSpPr>
        <p:spPr>
          <a:xfrm>
            <a:off x="474972" y="2639678"/>
            <a:ext cx="7015040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The climate warms?</a:t>
            </a:r>
            <a:endParaRPr lang="en-US" sz="2200" dirty="0"/>
          </a:p>
          <a:p>
            <a:pPr marL="285750" indent="-28575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Hunting for seals is legalised?</a:t>
            </a:r>
            <a:endParaRPr lang="en-US" sz="2200" dirty="0"/>
          </a:p>
          <a:p>
            <a:pPr marL="285750" indent="-28575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Humans find a way to permanently live in Antarctica? </a:t>
            </a:r>
            <a:r>
              <a:rPr lang="en-US" sz="2200" dirty="0"/>
              <a:t>​</a:t>
            </a:r>
          </a:p>
          <a:p>
            <a:pPr marL="285750" indent="-28575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An invasive plant species starts to grow in the ocean?</a:t>
            </a:r>
            <a:r>
              <a:rPr lang="en-US" sz="2200" dirty="0"/>
              <a:t>​</a:t>
            </a:r>
          </a:p>
        </p:txBody>
      </p:sp>
      <p:pic>
        <p:nvPicPr>
          <p:cNvPr id="4" name="Picture 3" descr="A whale tail in the water&#10;&#10;AI-generated content may be incorrect.">
            <a:extLst>
              <a:ext uri="{FF2B5EF4-FFF2-40B4-BE49-F238E27FC236}">
                <a16:creationId xmlns:a16="http://schemas.microsoft.com/office/drawing/2014/main" id="{81715DBE-5A65-3914-9035-9947DCAB6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550" y="4005049"/>
            <a:ext cx="2913478" cy="251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24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A561DB56-1858-4C4A-77D0-4734DBBCEB81}"/>
              </a:ext>
            </a:extLst>
          </p:cNvPr>
          <p:cNvSpPr>
            <a:spLocks noChangeAspect="1"/>
          </p:cNvSpPr>
          <p:nvPr/>
        </p:nvSpPr>
        <p:spPr>
          <a:xfrm>
            <a:off x="9279505" y="1700692"/>
            <a:ext cx="1987008" cy="1986365"/>
          </a:xfrm>
          <a:prstGeom prst="ellipse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B58803-3C48-E87B-4836-B165525733F2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F88F21-B60C-5727-A19D-200F6CB9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0071108" cy="943654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Food chains and webs in the Antarctic</a:t>
            </a:r>
            <a:endParaRPr lang="en-US" b="1" dirty="0">
              <a:solidFill>
                <a:srgbClr val="32419B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0A7A7F-000E-D95A-8366-74B39556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Learning Goals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11BF7E-90B6-F3DA-890D-76DB17F15470}"/>
              </a:ext>
            </a:extLst>
          </p:cNvPr>
          <p:cNvSpPr txBox="1"/>
          <p:nvPr/>
        </p:nvSpPr>
        <p:spPr>
          <a:xfrm>
            <a:off x="474971" y="2637608"/>
            <a:ext cx="626271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>
              <a:buFont typeface="+mj-lt"/>
              <a:buAutoNum type="arabicPeriod"/>
            </a:pPr>
            <a:r>
              <a:rPr lang="en-GB" sz="2200" dirty="0"/>
              <a:t>To apply understanding from Antarctic Biome lesson an examination style question.</a:t>
            </a:r>
            <a:br>
              <a:rPr lang="en-US" sz="2200" dirty="0"/>
            </a:br>
            <a:endParaRPr lang="en-US" sz="2200" dirty="0"/>
          </a:p>
          <a:p>
            <a:pPr marL="457200" indent="-457200" fontAlgn="base">
              <a:buFont typeface="+mj-lt"/>
              <a:buAutoNum type="arabicPeriod"/>
            </a:pPr>
            <a:r>
              <a:rPr lang="en-GB" sz="2200" dirty="0"/>
              <a:t>To identify some of the species in the Antarctic. </a:t>
            </a:r>
            <a:r>
              <a:rPr lang="en-US" sz="2200" dirty="0"/>
              <a:t>​</a:t>
            </a:r>
            <a:br>
              <a:rPr lang="en-US" sz="2200" dirty="0"/>
            </a:br>
            <a:endParaRPr lang="en-US" sz="2200" dirty="0"/>
          </a:p>
          <a:p>
            <a:pPr marL="457200" indent="-457200" fontAlgn="base">
              <a:buFont typeface="+mj-lt"/>
              <a:buAutoNum type="arabicPeriod"/>
            </a:pPr>
            <a:r>
              <a:rPr lang="en-GB" sz="2200" dirty="0"/>
              <a:t>To apply knowledge of these species into a food web. </a:t>
            </a:r>
            <a:endParaRPr lang="en-US" sz="2200" dirty="0"/>
          </a:p>
        </p:txBody>
      </p:sp>
      <p:pic>
        <p:nvPicPr>
          <p:cNvPr id="5" name="Picture 4" descr="A bird flying in the sky&#10;&#10;AI-generated content may be incorrect.">
            <a:extLst>
              <a:ext uri="{FF2B5EF4-FFF2-40B4-BE49-F238E27FC236}">
                <a16:creationId xmlns:a16="http://schemas.microsoft.com/office/drawing/2014/main" id="{76FD1BDE-CB92-8C53-5536-434F7785D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715" y="1237224"/>
            <a:ext cx="2800767" cy="280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54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0B58803-3C48-E87B-4836-B165525733F2}"/>
              </a:ext>
            </a:extLst>
          </p:cNvPr>
          <p:cNvSpPr/>
          <p:nvPr/>
        </p:nvSpPr>
        <p:spPr>
          <a:xfrm>
            <a:off x="0" y="1727949"/>
            <a:ext cx="9984260" cy="715902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F88F21-B60C-5727-A19D-200F6CB9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1189806" cy="94365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The Antarctic Biome: Exam Question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0A7A7F-000E-D95A-8366-74B39556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1" y="1801391"/>
            <a:ext cx="10857047" cy="71590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b="1" dirty="0">
                <a:solidFill>
                  <a:schemeClr val="bg1"/>
                </a:solidFill>
              </a:rPr>
              <a:t>Describe the main physical characteristics of Antarctica​</a:t>
            </a:r>
            <a:endParaRPr lang="en-GB" sz="26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FFCD3C-0FC8-9807-058B-21EB107D6FCD}"/>
              </a:ext>
            </a:extLst>
          </p:cNvPr>
          <p:cNvSpPr txBox="1"/>
          <p:nvPr/>
        </p:nvSpPr>
        <p:spPr>
          <a:xfrm>
            <a:off x="8533966" y="2799625"/>
            <a:ext cx="2476776" cy="2800767"/>
          </a:xfrm>
          <a:custGeom>
            <a:avLst/>
            <a:gdLst>
              <a:gd name="connsiteX0" fmla="*/ 0 w 2476776"/>
              <a:gd name="connsiteY0" fmla="*/ 0 h 2800767"/>
              <a:gd name="connsiteX1" fmla="*/ 643962 w 2476776"/>
              <a:gd name="connsiteY1" fmla="*/ 0 h 2800767"/>
              <a:gd name="connsiteX2" fmla="*/ 1312691 w 2476776"/>
              <a:gd name="connsiteY2" fmla="*/ 0 h 2800767"/>
              <a:gd name="connsiteX3" fmla="*/ 1931885 w 2476776"/>
              <a:gd name="connsiteY3" fmla="*/ 0 h 2800767"/>
              <a:gd name="connsiteX4" fmla="*/ 2476776 w 2476776"/>
              <a:gd name="connsiteY4" fmla="*/ 0 h 2800767"/>
              <a:gd name="connsiteX5" fmla="*/ 2476776 w 2476776"/>
              <a:gd name="connsiteY5" fmla="*/ 504138 h 2800767"/>
              <a:gd name="connsiteX6" fmla="*/ 2476776 w 2476776"/>
              <a:gd name="connsiteY6" fmla="*/ 1036284 h 2800767"/>
              <a:gd name="connsiteX7" fmla="*/ 2476776 w 2476776"/>
              <a:gd name="connsiteY7" fmla="*/ 1540422 h 2800767"/>
              <a:gd name="connsiteX8" fmla="*/ 2476776 w 2476776"/>
              <a:gd name="connsiteY8" fmla="*/ 2044560 h 2800767"/>
              <a:gd name="connsiteX9" fmla="*/ 2476776 w 2476776"/>
              <a:gd name="connsiteY9" fmla="*/ 2800767 h 2800767"/>
              <a:gd name="connsiteX10" fmla="*/ 1931885 w 2476776"/>
              <a:gd name="connsiteY10" fmla="*/ 2800767 h 2800767"/>
              <a:gd name="connsiteX11" fmla="*/ 1263156 w 2476776"/>
              <a:gd name="connsiteY11" fmla="*/ 2800767 h 2800767"/>
              <a:gd name="connsiteX12" fmla="*/ 668730 w 2476776"/>
              <a:gd name="connsiteY12" fmla="*/ 2800767 h 2800767"/>
              <a:gd name="connsiteX13" fmla="*/ 0 w 2476776"/>
              <a:gd name="connsiteY13" fmla="*/ 2800767 h 2800767"/>
              <a:gd name="connsiteX14" fmla="*/ 0 w 2476776"/>
              <a:gd name="connsiteY14" fmla="*/ 2184598 h 2800767"/>
              <a:gd name="connsiteX15" fmla="*/ 0 w 2476776"/>
              <a:gd name="connsiteY15" fmla="*/ 1596437 h 2800767"/>
              <a:gd name="connsiteX16" fmla="*/ 0 w 2476776"/>
              <a:gd name="connsiteY16" fmla="*/ 1036284 h 2800767"/>
              <a:gd name="connsiteX17" fmla="*/ 0 w 2476776"/>
              <a:gd name="connsiteY17" fmla="*/ 532146 h 2800767"/>
              <a:gd name="connsiteX18" fmla="*/ 0 w 2476776"/>
              <a:gd name="connsiteY18" fmla="*/ 0 h 280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76776" h="2800767" extrusionOk="0">
                <a:moveTo>
                  <a:pt x="0" y="0"/>
                </a:moveTo>
                <a:cubicBezTo>
                  <a:pt x="236745" y="-1544"/>
                  <a:pt x="369577" y="12489"/>
                  <a:pt x="643962" y="0"/>
                </a:cubicBezTo>
                <a:cubicBezTo>
                  <a:pt x="918347" y="-12489"/>
                  <a:pt x="1039881" y="27845"/>
                  <a:pt x="1312691" y="0"/>
                </a:cubicBezTo>
                <a:cubicBezTo>
                  <a:pt x="1585501" y="-27845"/>
                  <a:pt x="1717707" y="12930"/>
                  <a:pt x="1931885" y="0"/>
                </a:cubicBezTo>
                <a:cubicBezTo>
                  <a:pt x="2146063" y="-12930"/>
                  <a:pt x="2300242" y="13598"/>
                  <a:pt x="2476776" y="0"/>
                </a:cubicBezTo>
                <a:cubicBezTo>
                  <a:pt x="2457285" y="178429"/>
                  <a:pt x="2451737" y="349773"/>
                  <a:pt x="2476776" y="504138"/>
                </a:cubicBezTo>
                <a:cubicBezTo>
                  <a:pt x="2501815" y="658503"/>
                  <a:pt x="2455359" y="812986"/>
                  <a:pt x="2476776" y="1036284"/>
                </a:cubicBezTo>
                <a:cubicBezTo>
                  <a:pt x="2498193" y="1259582"/>
                  <a:pt x="2481125" y="1300991"/>
                  <a:pt x="2476776" y="1540422"/>
                </a:cubicBezTo>
                <a:cubicBezTo>
                  <a:pt x="2472427" y="1779853"/>
                  <a:pt x="2469223" y="1840019"/>
                  <a:pt x="2476776" y="2044560"/>
                </a:cubicBezTo>
                <a:cubicBezTo>
                  <a:pt x="2484329" y="2249101"/>
                  <a:pt x="2457595" y="2488917"/>
                  <a:pt x="2476776" y="2800767"/>
                </a:cubicBezTo>
                <a:cubicBezTo>
                  <a:pt x="2219404" y="2790733"/>
                  <a:pt x="2189668" y="2818603"/>
                  <a:pt x="1931885" y="2800767"/>
                </a:cubicBezTo>
                <a:cubicBezTo>
                  <a:pt x="1674102" y="2782931"/>
                  <a:pt x="1516009" y="2781681"/>
                  <a:pt x="1263156" y="2800767"/>
                </a:cubicBezTo>
                <a:cubicBezTo>
                  <a:pt x="1010303" y="2819853"/>
                  <a:pt x="803736" y="2822018"/>
                  <a:pt x="668730" y="2800767"/>
                </a:cubicBezTo>
                <a:cubicBezTo>
                  <a:pt x="533724" y="2779516"/>
                  <a:pt x="193299" y="2819866"/>
                  <a:pt x="0" y="2800767"/>
                </a:cubicBezTo>
                <a:cubicBezTo>
                  <a:pt x="-11307" y="2637435"/>
                  <a:pt x="-12309" y="2351625"/>
                  <a:pt x="0" y="2184598"/>
                </a:cubicBezTo>
                <a:cubicBezTo>
                  <a:pt x="12309" y="2017571"/>
                  <a:pt x="21475" y="1834571"/>
                  <a:pt x="0" y="1596437"/>
                </a:cubicBezTo>
                <a:cubicBezTo>
                  <a:pt x="-21475" y="1358303"/>
                  <a:pt x="-13962" y="1225062"/>
                  <a:pt x="0" y="1036284"/>
                </a:cubicBezTo>
                <a:cubicBezTo>
                  <a:pt x="13962" y="847506"/>
                  <a:pt x="-8483" y="702173"/>
                  <a:pt x="0" y="532146"/>
                </a:cubicBezTo>
                <a:cubicBezTo>
                  <a:pt x="8483" y="362119"/>
                  <a:pt x="-5420" y="264226"/>
                  <a:pt x="0" y="0"/>
                </a:cubicBezTo>
                <a:close/>
              </a:path>
            </a:pathLst>
          </a:custGeom>
          <a:noFill/>
          <a:ln>
            <a:solidFill>
              <a:srgbClr val="DF2B2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91440" tIns="45720" rIns="91440" bIns="45720" rtlCol="0" anchor="t">
            <a:spAutoFit/>
          </a:bodyPr>
          <a:lstStyle/>
          <a:p>
            <a:pPr fontAlgn="base"/>
            <a:r>
              <a:rPr lang="en-GB" sz="2200" b="1" dirty="0">
                <a:solidFill>
                  <a:srgbClr val="DF2A2A"/>
                </a:solidFill>
              </a:rPr>
              <a:t>Sentence starters </a:t>
            </a:r>
            <a:r>
              <a:rPr lang="en-US" sz="2200" dirty="0">
                <a:solidFill>
                  <a:srgbClr val="DF2A2A"/>
                </a:solidFill>
              </a:rPr>
              <a:t>​</a:t>
            </a:r>
            <a:br>
              <a:rPr lang="en-GB" sz="2200" dirty="0"/>
            </a:br>
            <a:r>
              <a:rPr lang="en-GB" sz="2200" i="1" dirty="0"/>
              <a:t>One of the most important physical feature is…</a:t>
            </a:r>
            <a:r>
              <a:rPr lang="en-US" sz="2200" dirty="0"/>
              <a:t>​</a:t>
            </a:r>
            <a:endParaRPr lang="en-US"/>
          </a:p>
          <a:p>
            <a:pPr fontAlgn="base"/>
            <a:r>
              <a:rPr lang="en-GB" sz="2200" dirty="0"/>
              <a:t>​</a:t>
            </a:r>
          </a:p>
          <a:p>
            <a:pPr fontAlgn="base"/>
            <a:r>
              <a:rPr lang="en-GB" sz="2200" i="1" dirty="0"/>
              <a:t>The continent is known for…</a:t>
            </a:r>
            <a:r>
              <a:rPr lang="en-US" sz="2200" dirty="0"/>
              <a:t>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11BF7E-90B6-F3DA-890D-76DB17F15470}"/>
              </a:ext>
            </a:extLst>
          </p:cNvPr>
          <p:cNvSpPr txBox="1"/>
          <p:nvPr/>
        </p:nvSpPr>
        <p:spPr>
          <a:xfrm>
            <a:off x="474971" y="2726182"/>
            <a:ext cx="6939083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GB" sz="2200" b="1" dirty="0">
                <a:solidFill>
                  <a:srgbClr val="DF2A2A"/>
                </a:solidFill>
              </a:rPr>
              <a:t>Level 3</a:t>
            </a:r>
            <a:r>
              <a:rPr lang="en-US" sz="2200" dirty="0">
                <a:solidFill>
                  <a:srgbClr val="DF2A2A"/>
                </a:solidFill>
              </a:rPr>
              <a:t>​</a:t>
            </a:r>
          </a:p>
          <a:p>
            <a:pPr fontAlgn="base"/>
            <a:r>
              <a:rPr lang="en-GB" sz="2000" dirty="0"/>
              <a:t>Detailed and accurate description using accurate geographical terminology, statistics and examples where relevant.</a:t>
            </a:r>
            <a:br>
              <a:rPr lang="en-GB" sz="2200" dirty="0"/>
            </a:br>
            <a:endParaRPr lang="en-US" sz="1000" dirty="0"/>
          </a:p>
          <a:p>
            <a:pPr fontAlgn="base"/>
            <a:r>
              <a:rPr lang="en-GB" sz="2200" b="1" dirty="0">
                <a:solidFill>
                  <a:srgbClr val="DF2A2A"/>
                </a:solidFill>
              </a:rPr>
              <a:t>Level 2</a:t>
            </a:r>
            <a:r>
              <a:rPr lang="en-US" sz="2200" dirty="0">
                <a:solidFill>
                  <a:srgbClr val="DF2A2A"/>
                </a:solidFill>
              </a:rPr>
              <a:t>​</a:t>
            </a:r>
          </a:p>
          <a:p>
            <a:pPr fontAlgn="base"/>
            <a:r>
              <a:rPr lang="en-GB" sz="2000" dirty="0"/>
              <a:t>Clear description with some accurate detail. Top end may include named features and/or statistics.</a:t>
            </a:r>
            <a:br>
              <a:rPr lang="en-GB" sz="2200" dirty="0"/>
            </a:br>
            <a:endParaRPr lang="en-US" sz="1000" dirty="0"/>
          </a:p>
          <a:p>
            <a:pPr fontAlgn="base"/>
            <a:r>
              <a:rPr lang="en-GB" sz="2200" b="1" dirty="0">
                <a:solidFill>
                  <a:srgbClr val="DF2A2A"/>
                </a:solidFill>
              </a:rPr>
              <a:t>Level 1</a:t>
            </a:r>
            <a:r>
              <a:rPr lang="en-US" sz="2200" dirty="0">
                <a:solidFill>
                  <a:srgbClr val="DF2A2A"/>
                </a:solidFill>
              </a:rPr>
              <a:t>​</a:t>
            </a:r>
          </a:p>
          <a:p>
            <a:pPr fontAlgn="base"/>
            <a:r>
              <a:rPr lang="en-GB" sz="2000" dirty="0"/>
              <a:t>Basic description with limited detail or accuracy. Statements may be general with limited development. </a:t>
            </a:r>
            <a:r>
              <a:rPr lang="en-US" sz="2000" dirty="0"/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308810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AD836-DEB9-A417-1728-0D6D8B03E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293584A-F760-533C-057B-AADA7CED6B47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0FD4DF-737D-D249-A0AD-2607F3627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0071108" cy="943654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Food chains and webs in the Antarctic</a:t>
            </a:r>
            <a:endParaRPr lang="en-US" b="1" dirty="0">
              <a:solidFill>
                <a:srgbClr val="32419B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130D1E4-FAD6-B146-CC97-504318238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Activity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84E125-6383-9D7B-6DB5-D904EF512835}"/>
              </a:ext>
            </a:extLst>
          </p:cNvPr>
          <p:cNvSpPr txBox="1"/>
          <p:nvPr/>
        </p:nvSpPr>
        <p:spPr>
          <a:xfrm>
            <a:off x="474971" y="2637608"/>
            <a:ext cx="626271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2200" dirty="0"/>
              <a:t>The next few slides are showing some of the species which live in and around the Antarctic (or read through species </a:t>
            </a:r>
            <a:r>
              <a:rPr lang="en-GB" sz="2200" u="sng" dirty="0">
                <a:hlinkClick r:id="rId3"/>
              </a:rPr>
              <a:t>here</a:t>
            </a:r>
            <a:r>
              <a:rPr lang="en-GB" sz="2200" u="sng" dirty="0"/>
              <a:t>)</a:t>
            </a:r>
            <a:r>
              <a:rPr lang="en-GB" sz="2200" dirty="0"/>
              <a:t>.</a:t>
            </a:r>
            <a:br>
              <a:rPr lang="en-US" sz="2200" dirty="0"/>
            </a:br>
            <a:endParaRPr lang="en-US" sz="2200" dirty="0"/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2200" dirty="0"/>
              <a:t>Use the mix and match sheet to connect to their description and then add on what they eat.</a:t>
            </a:r>
            <a:br>
              <a:rPr lang="en-US" sz="2200" dirty="0"/>
            </a:br>
            <a:endParaRPr lang="en-US" sz="2200" dirty="0"/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rgbClr val="32419B"/>
                </a:solidFill>
              </a:rPr>
              <a:t>Challenge: </a:t>
            </a:r>
            <a:r>
              <a:rPr lang="en-GB" sz="2200" dirty="0"/>
              <a:t>can you see any patterns emerging? </a:t>
            </a:r>
            <a:r>
              <a:rPr lang="en-US" sz="2200" dirty="0"/>
              <a:t>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815114-79CC-636B-A2B0-5010966A0687}"/>
              </a:ext>
            </a:extLst>
          </p:cNvPr>
          <p:cNvSpPr txBox="1"/>
          <p:nvPr/>
        </p:nvSpPr>
        <p:spPr>
          <a:xfrm>
            <a:off x="8069304" y="2024125"/>
            <a:ext cx="2476776" cy="1446550"/>
          </a:xfrm>
          <a:custGeom>
            <a:avLst/>
            <a:gdLst>
              <a:gd name="connsiteX0" fmla="*/ 0 w 2476776"/>
              <a:gd name="connsiteY0" fmla="*/ 0 h 1446550"/>
              <a:gd name="connsiteX1" fmla="*/ 643962 w 2476776"/>
              <a:gd name="connsiteY1" fmla="*/ 0 h 1446550"/>
              <a:gd name="connsiteX2" fmla="*/ 1312691 w 2476776"/>
              <a:gd name="connsiteY2" fmla="*/ 0 h 1446550"/>
              <a:gd name="connsiteX3" fmla="*/ 1931885 w 2476776"/>
              <a:gd name="connsiteY3" fmla="*/ 0 h 1446550"/>
              <a:gd name="connsiteX4" fmla="*/ 2476776 w 2476776"/>
              <a:gd name="connsiteY4" fmla="*/ 0 h 1446550"/>
              <a:gd name="connsiteX5" fmla="*/ 2476776 w 2476776"/>
              <a:gd name="connsiteY5" fmla="*/ 453252 h 1446550"/>
              <a:gd name="connsiteX6" fmla="*/ 2476776 w 2476776"/>
              <a:gd name="connsiteY6" fmla="*/ 920970 h 1446550"/>
              <a:gd name="connsiteX7" fmla="*/ 2476776 w 2476776"/>
              <a:gd name="connsiteY7" fmla="*/ 1446550 h 1446550"/>
              <a:gd name="connsiteX8" fmla="*/ 1907118 w 2476776"/>
              <a:gd name="connsiteY8" fmla="*/ 1446550 h 1446550"/>
              <a:gd name="connsiteX9" fmla="*/ 1263156 w 2476776"/>
              <a:gd name="connsiteY9" fmla="*/ 1446550 h 1446550"/>
              <a:gd name="connsiteX10" fmla="*/ 693497 w 2476776"/>
              <a:gd name="connsiteY10" fmla="*/ 1446550 h 1446550"/>
              <a:gd name="connsiteX11" fmla="*/ 0 w 2476776"/>
              <a:gd name="connsiteY11" fmla="*/ 1446550 h 1446550"/>
              <a:gd name="connsiteX12" fmla="*/ 0 w 2476776"/>
              <a:gd name="connsiteY12" fmla="*/ 978832 h 1446550"/>
              <a:gd name="connsiteX13" fmla="*/ 0 w 2476776"/>
              <a:gd name="connsiteY13" fmla="*/ 482183 h 1446550"/>
              <a:gd name="connsiteX14" fmla="*/ 0 w 2476776"/>
              <a:gd name="connsiteY14" fmla="*/ 0 h 14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76776" h="1446550" extrusionOk="0">
                <a:moveTo>
                  <a:pt x="0" y="0"/>
                </a:moveTo>
                <a:cubicBezTo>
                  <a:pt x="236745" y="-1544"/>
                  <a:pt x="369577" y="12489"/>
                  <a:pt x="643962" y="0"/>
                </a:cubicBezTo>
                <a:cubicBezTo>
                  <a:pt x="918347" y="-12489"/>
                  <a:pt x="1039881" y="27845"/>
                  <a:pt x="1312691" y="0"/>
                </a:cubicBezTo>
                <a:cubicBezTo>
                  <a:pt x="1585501" y="-27845"/>
                  <a:pt x="1717707" y="12930"/>
                  <a:pt x="1931885" y="0"/>
                </a:cubicBezTo>
                <a:cubicBezTo>
                  <a:pt x="2146063" y="-12930"/>
                  <a:pt x="2300242" y="13598"/>
                  <a:pt x="2476776" y="0"/>
                </a:cubicBezTo>
                <a:cubicBezTo>
                  <a:pt x="2491425" y="194792"/>
                  <a:pt x="2499138" y="261920"/>
                  <a:pt x="2476776" y="453252"/>
                </a:cubicBezTo>
                <a:cubicBezTo>
                  <a:pt x="2454414" y="644584"/>
                  <a:pt x="2497900" y="746975"/>
                  <a:pt x="2476776" y="920970"/>
                </a:cubicBezTo>
                <a:cubicBezTo>
                  <a:pt x="2455652" y="1094965"/>
                  <a:pt x="2489325" y="1220427"/>
                  <a:pt x="2476776" y="1446550"/>
                </a:cubicBezTo>
                <a:cubicBezTo>
                  <a:pt x="2336763" y="1469935"/>
                  <a:pt x="2148802" y="1438687"/>
                  <a:pt x="1907118" y="1446550"/>
                </a:cubicBezTo>
                <a:cubicBezTo>
                  <a:pt x="1665434" y="1454413"/>
                  <a:pt x="1437304" y="1445225"/>
                  <a:pt x="1263156" y="1446550"/>
                </a:cubicBezTo>
                <a:cubicBezTo>
                  <a:pt x="1089008" y="1447875"/>
                  <a:pt x="896791" y="1469018"/>
                  <a:pt x="693497" y="1446550"/>
                </a:cubicBezTo>
                <a:cubicBezTo>
                  <a:pt x="490203" y="1424082"/>
                  <a:pt x="302626" y="1439871"/>
                  <a:pt x="0" y="1446550"/>
                </a:cubicBezTo>
                <a:cubicBezTo>
                  <a:pt x="6340" y="1274063"/>
                  <a:pt x="5566" y="1119222"/>
                  <a:pt x="0" y="978832"/>
                </a:cubicBezTo>
                <a:cubicBezTo>
                  <a:pt x="-5566" y="838442"/>
                  <a:pt x="24526" y="656437"/>
                  <a:pt x="0" y="482183"/>
                </a:cubicBezTo>
                <a:cubicBezTo>
                  <a:pt x="-24526" y="307929"/>
                  <a:pt x="-9251" y="124224"/>
                  <a:pt x="0" y="0"/>
                </a:cubicBezTo>
                <a:close/>
              </a:path>
            </a:pathLst>
          </a:custGeom>
          <a:noFill/>
          <a:ln>
            <a:solidFill>
              <a:srgbClr val="32419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fontAlgn="base"/>
            <a:r>
              <a:rPr lang="en-GB" sz="2200" b="1" dirty="0">
                <a:solidFill>
                  <a:srgbClr val="32419B"/>
                </a:solidFill>
              </a:rPr>
              <a:t>Food chain</a:t>
            </a:r>
            <a:r>
              <a:rPr lang="en-GB" sz="2200" dirty="0"/>
              <a:t>: single transfer of energy from one species to another. ​</a:t>
            </a:r>
            <a:endParaRPr lang="en-US" sz="2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B1FC38-C5F7-AE0F-5957-60F6C754BCE6}"/>
              </a:ext>
            </a:extLst>
          </p:cNvPr>
          <p:cNvSpPr txBox="1"/>
          <p:nvPr/>
        </p:nvSpPr>
        <p:spPr>
          <a:xfrm>
            <a:off x="8069304" y="3818436"/>
            <a:ext cx="2476776" cy="2123658"/>
          </a:xfrm>
          <a:custGeom>
            <a:avLst/>
            <a:gdLst>
              <a:gd name="connsiteX0" fmla="*/ 0 w 2476776"/>
              <a:gd name="connsiteY0" fmla="*/ 0 h 2123658"/>
              <a:gd name="connsiteX1" fmla="*/ 643962 w 2476776"/>
              <a:gd name="connsiteY1" fmla="*/ 0 h 2123658"/>
              <a:gd name="connsiteX2" fmla="*/ 1312691 w 2476776"/>
              <a:gd name="connsiteY2" fmla="*/ 0 h 2123658"/>
              <a:gd name="connsiteX3" fmla="*/ 1931885 w 2476776"/>
              <a:gd name="connsiteY3" fmla="*/ 0 h 2123658"/>
              <a:gd name="connsiteX4" fmla="*/ 2476776 w 2476776"/>
              <a:gd name="connsiteY4" fmla="*/ 0 h 2123658"/>
              <a:gd name="connsiteX5" fmla="*/ 2476776 w 2476776"/>
              <a:gd name="connsiteY5" fmla="*/ 488441 h 2123658"/>
              <a:gd name="connsiteX6" fmla="*/ 2476776 w 2476776"/>
              <a:gd name="connsiteY6" fmla="*/ 998119 h 2123658"/>
              <a:gd name="connsiteX7" fmla="*/ 2476776 w 2476776"/>
              <a:gd name="connsiteY7" fmla="*/ 1486561 h 2123658"/>
              <a:gd name="connsiteX8" fmla="*/ 2476776 w 2476776"/>
              <a:gd name="connsiteY8" fmla="*/ 2123658 h 2123658"/>
              <a:gd name="connsiteX9" fmla="*/ 1907118 w 2476776"/>
              <a:gd name="connsiteY9" fmla="*/ 2123658 h 2123658"/>
              <a:gd name="connsiteX10" fmla="*/ 1337459 w 2476776"/>
              <a:gd name="connsiteY10" fmla="*/ 2123658 h 2123658"/>
              <a:gd name="connsiteX11" fmla="*/ 668730 w 2476776"/>
              <a:gd name="connsiteY11" fmla="*/ 2123658 h 2123658"/>
              <a:gd name="connsiteX12" fmla="*/ 0 w 2476776"/>
              <a:gd name="connsiteY12" fmla="*/ 2123658 h 2123658"/>
              <a:gd name="connsiteX13" fmla="*/ 0 w 2476776"/>
              <a:gd name="connsiteY13" fmla="*/ 1656453 h 2123658"/>
              <a:gd name="connsiteX14" fmla="*/ 0 w 2476776"/>
              <a:gd name="connsiteY14" fmla="*/ 1104302 h 2123658"/>
              <a:gd name="connsiteX15" fmla="*/ 0 w 2476776"/>
              <a:gd name="connsiteY15" fmla="*/ 552151 h 2123658"/>
              <a:gd name="connsiteX16" fmla="*/ 0 w 2476776"/>
              <a:gd name="connsiteY16" fmla="*/ 0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6776" h="2123658" extrusionOk="0">
                <a:moveTo>
                  <a:pt x="0" y="0"/>
                </a:moveTo>
                <a:cubicBezTo>
                  <a:pt x="236745" y="-1544"/>
                  <a:pt x="369577" y="12489"/>
                  <a:pt x="643962" y="0"/>
                </a:cubicBezTo>
                <a:cubicBezTo>
                  <a:pt x="918347" y="-12489"/>
                  <a:pt x="1039881" y="27845"/>
                  <a:pt x="1312691" y="0"/>
                </a:cubicBezTo>
                <a:cubicBezTo>
                  <a:pt x="1585501" y="-27845"/>
                  <a:pt x="1717707" y="12930"/>
                  <a:pt x="1931885" y="0"/>
                </a:cubicBezTo>
                <a:cubicBezTo>
                  <a:pt x="2146063" y="-12930"/>
                  <a:pt x="2300242" y="13598"/>
                  <a:pt x="2476776" y="0"/>
                </a:cubicBezTo>
                <a:cubicBezTo>
                  <a:pt x="2458771" y="236180"/>
                  <a:pt x="2493199" y="346322"/>
                  <a:pt x="2476776" y="488441"/>
                </a:cubicBezTo>
                <a:cubicBezTo>
                  <a:pt x="2460353" y="630560"/>
                  <a:pt x="2470902" y="755870"/>
                  <a:pt x="2476776" y="998119"/>
                </a:cubicBezTo>
                <a:cubicBezTo>
                  <a:pt x="2482650" y="1240368"/>
                  <a:pt x="2484149" y="1256787"/>
                  <a:pt x="2476776" y="1486561"/>
                </a:cubicBezTo>
                <a:cubicBezTo>
                  <a:pt x="2469403" y="1716335"/>
                  <a:pt x="2462427" y="1887440"/>
                  <a:pt x="2476776" y="2123658"/>
                </a:cubicBezTo>
                <a:cubicBezTo>
                  <a:pt x="2223796" y="2142289"/>
                  <a:pt x="2190455" y="2151142"/>
                  <a:pt x="1907118" y="2123658"/>
                </a:cubicBezTo>
                <a:cubicBezTo>
                  <a:pt x="1623781" y="2096174"/>
                  <a:pt x="1540753" y="2146126"/>
                  <a:pt x="1337459" y="2123658"/>
                </a:cubicBezTo>
                <a:cubicBezTo>
                  <a:pt x="1134165" y="2101190"/>
                  <a:pt x="921583" y="2104572"/>
                  <a:pt x="668730" y="2123658"/>
                </a:cubicBezTo>
                <a:cubicBezTo>
                  <a:pt x="415877" y="2142744"/>
                  <a:pt x="174138" y="2156165"/>
                  <a:pt x="0" y="2123658"/>
                </a:cubicBezTo>
                <a:cubicBezTo>
                  <a:pt x="-20511" y="1991624"/>
                  <a:pt x="20226" y="1799107"/>
                  <a:pt x="0" y="1656453"/>
                </a:cubicBezTo>
                <a:cubicBezTo>
                  <a:pt x="-20226" y="1513799"/>
                  <a:pt x="7397" y="1277091"/>
                  <a:pt x="0" y="1104302"/>
                </a:cubicBezTo>
                <a:cubicBezTo>
                  <a:pt x="-7397" y="931513"/>
                  <a:pt x="-3598" y="797665"/>
                  <a:pt x="0" y="552151"/>
                </a:cubicBezTo>
                <a:cubicBezTo>
                  <a:pt x="3598" y="306637"/>
                  <a:pt x="-25181" y="136853"/>
                  <a:pt x="0" y="0"/>
                </a:cubicBezTo>
                <a:close/>
              </a:path>
            </a:pathLst>
          </a:custGeom>
          <a:noFill/>
          <a:ln>
            <a:solidFill>
              <a:srgbClr val="32419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fontAlgn="base"/>
            <a:r>
              <a:rPr lang="en-GB" sz="2200" b="1" dirty="0">
                <a:solidFill>
                  <a:srgbClr val="32419B"/>
                </a:solidFill>
              </a:rPr>
              <a:t>Food web: </a:t>
            </a:r>
            <a:r>
              <a:rPr lang="en-GB" sz="2200" dirty="0"/>
              <a:t>complex interconnection of many food chains within an ecosystem. ​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10711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5B7AA-1F4B-242C-3003-4D69BE78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149832E-8E96-2A1D-CBA4-4CE04867129B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Antarctic cod (toothfish)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8ECE9D-A1FB-C090-8016-46879711DA7C}"/>
              </a:ext>
            </a:extLst>
          </p:cNvPr>
          <p:cNvSpPr/>
          <p:nvPr/>
        </p:nvSpPr>
        <p:spPr>
          <a:xfrm>
            <a:off x="-494" y="1436826"/>
            <a:ext cx="4091231" cy="3544248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E5665-8B04-BF66-52D3-BB9FBA830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589945"/>
            <a:ext cx="3615765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GB" sz="2200" dirty="0">
                <a:solidFill>
                  <a:schemeClr val="bg1"/>
                </a:solidFill>
              </a:rPr>
              <a:t>This fish lives in the Southern Ocean around the Antarctic.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It can grow up to 2 metres in length and weigh up to 150 kg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Mainly eat smaller fish, squid and krill.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Are eaten by Orcas</a:t>
            </a: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1026" name="Picture 2" descr="A close-up of a fish&#10;&#10;AI-generated content may be incorrect.">
            <a:extLst>
              <a:ext uri="{FF2B5EF4-FFF2-40B4-BE49-F238E27FC236}">
                <a16:creationId xmlns:a16="http://schemas.microsoft.com/office/drawing/2014/main" id="{953E5F0D-BB53-E90A-9156-A0E222F998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47"/>
          <a:stretch>
            <a:fillRect/>
          </a:stretch>
        </p:blipFill>
        <p:spPr bwMode="auto">
          <a:xfrm>
            <a:off x="4334541" y="1436826"/>
            <a:ext cx="7493556" cy="498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679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6EF27-6DCE-1F25-779B-79D12B779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A3EB573-83FD-71E1-6B05-504A082D7223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Antarctic blue whale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06530A-066A-0A96-E72C-66D794BDD709}"/>
              </a:ext>
            </a:extLst>
          </p:cNvPr>
          <p:cNvSpPr/>
          <p:nvPr/>
        </p:nvSpPr>
        <p:spPr>
          <a:xfrm>
            <a:off x="-494" y="1436825"/>
            <a:ext cx="4091231" cy="4153630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0B0D65-58D5-B95B-1B6A-2DD91C351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3" y="1589945"/>
            <a:ext cx="3423260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GB" sz="2200" dirty="0">
                <a:solidFill>
                  <a:schemeClr val="bg1"/>
                </a:solidFill>
              </a:rPr>
              <a:t>Largest mammals on earth.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Reach up to 30 metres long and weigh up to 200 tonnes.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During feeding season, they can eat up to 3,600kg of krill in one day!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Humans are their only predators.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</p:txBody>
      </p:sp>
      <p:pic>
        <p:nvPicPr>
          <p:cNvPr id="3074" name="Picture 2" descr="A whale tail in the water&#10;&#10;AI-generated content may be incorrect.">
            <a:extLst>
              <a:ext uri="{FF2B5EF4-FFF2-40B4-BE49-F238E27FC236}">
                <a16:creationId xmlns:a16="http://schemas.microsoft.com/office/drawing/2014/main" id="{11841FA6-10B3-2480-B259-C802FC3162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"/>
          <a:stretch>
            <a:fillRect/>
          </a:stretch>
        </p:blipFill>
        <p:spPr bwMode="auto">
          <a:xfrm>
            <a:off x="4376472" y="1436825"/>
            <a:ext cx="7639316" cy="520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26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C12804-38B9-F399-09CB-7DD4F7EE0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0631D12-4C0B-6313-5945-41D45CE5C406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Emperor penguin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06F252-809A-FFE9-8A6F-CBFA96870B58}"/>
              </a:ext>
            </a:extLst>
          </p:cNvPr>
          <p:cNvSpPr/>
          <p:nvPr/>
        </p:nvSpPr>
        <p:spPr>
          <a:xfrm>
            <a:off x="0" y="1395663"/>
            <a:ext cx="4740936" cy="4907834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4DC42D-BFBF-1077-69CE-3BEBBD95A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589945"/>
            <a:ext cx="4072965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GB" sz="2200" dirty="0">
                <a:solidFill>
                  <a:schemeClr val="bg1"/>
                </a:solidFill>
              </a:rPr>
              <a:t>Largest of all penguin species growing up to 1.2 metres.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Adapted to survive in the harsh Antarctic weather.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Classified as ‘near threatened’ due to the change in the ice on their breeding grounds and food supply caused by climate change.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They mainly eat fish, krill and squid.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They are eaten by leopard seals and orcas.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</p:txBody>
      </p:sp>
      <p:pic>
        <p:nvPicPr>
          <p:cNvPr id="5" name="Picture 4" descr="A group of penguins in the snow&#10;&#10;AI-generated content may be incorrect.">
            <a:extLst>
              <a:ext uri="{FF2B5EF4-FFF2-40B4-BE49-F238E27FC236}">
                <a16:creationId xmlns:a16="http://schemas.microsoft.com/office/drawing/2014/main" id="{5A5D0D59-F491-F7F1-316B-377793469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5" t="45335" r="36108" b="14982"/>
          <a:stretch>
            <a:fillRect/>
          </a:stretch>
        </p:blipFill>
        <p:spPr>
          <a:xfrm>
            <a:off x="5022909" y="1395663"/>
            <a:ext cx="6992879" cy="490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18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7DE12-3FE7-3209-9D14-3FB88C7E9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D3610F0-F0FC-FDD9-1E97-BCBDE3147918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Leopard seal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9D9966-7BB5-A193-0C4E-2FD90B825A69}"/>
              </a:ext>
            </a:extLst>
          </p:cNvPr>
          <p:cNvSpPr/>
          <p:nvPr/>
        </p:nvSpPr>
        <p:spPr>
          <a:xfrm>
            <a:off x="-494" y="1436825"/>
            <a:ext cx="4091231" cy="4771470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10F2FD-EC47-6F31-A657-E20DF0A47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3" y="1589945"/>
            <a:ext cx="3423260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GB" sz="2200" dirty="0">
                <a:solidFill>
                  <a:schemeClr val="bg1"/>
                </a:solidFill>
              </a:rPr>
              <a:t>Known for their distinctive spotted coat.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Females are typically larger than males and reach lengths of between 2.9m and 3.6m.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They are incredible hunters preying on penguins, smaller seal species, fish, squid and occasionally krill.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They have no known predators.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</p:txBody>
      </p:sp>
      <p:pic>
        <p:nvPicPr>
          <p:cNvPr id="4098" name="Picture 2" descr="A seal lying on the snow&#10;&#10;AI-generated content may be incorrect.">
            <a:extLst>
              <a:ext uri="{FF2B5EF4-FFF2-40B4-BE49-F238E27FC236}">
                <a16:creationId xmlns:a16="http://schemas.microsoft.com/office/drawing/2014/main" id="{9A1C0C8A-4F15-764D-3F7C-148801A41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572" y="1436825"/>
            <a:ext cx="7690215" cy="512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84BA186-E256-CF79-477D-0ABC6134E75E}"/>
              </a:ext>
            </a:extLst>
          </p:cNvPr>
          <p:cNvSpPr/>
          <p:nvPr/>
        </p:nvSpPr>
        <p:spPr>
          <a:xfrm>
            <a:off x="9086235" y="1057463"/>
            <a:ext cx="2836446" cy="661269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13EC6D-B275-FABC-7D4A-492BA0F5B40D}"/>
              </a:ext>
            </a:extLst>
          </p:cNvPr>
          <p:cNvSpPr txBox="1">
            <a:spLocks/>
          </p:cNvSpPr>
          <p:nvPr/>
        </p:nvSpPr>
        <p:spPr>
          <a:xfrm>
            <a:off x="9416828" y="1106191"/>
            <a:ext cx="2361474" cy="661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Apex predator</a:t>
            </a:r>
          </a:p>
        </p:txBody>
      </p:sp>
    </p:spTree>
    <p:extLst>
      <p:ext uri="{BB962C8B-B14F-4D97-AF65-F5344CB8AC3E}">
        <p14:creationId xmlns:p14="http://schemas.microsoft.com/office/powerpoint/2010/main" val="517247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34A64-5968-2BF7-213D-B28FA4385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EFB6BEC-35C1-2712-47DA-55B205C29ED8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32419B"/>
                </a:solidFill>
                <a:cs typeface="Arial" panose="020B0604020202020204" pitchFamily="34" charset="0"/>
              </a:rPr>
              <a:t>Krill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A7C757-2BF8-4E47-EBA9-F0A3BF4AB262}"/>
              </a:ext>
            </a:extLst>
          </p:cNvPr>
          <p:cNvSpPr/>
          <p:nvPr/>
        </p:nvSpPr>
        <p:spPr>
          <a:xfrm>
            <a:off x="-493" y="1436825"/>
            <a:ext cx="3826536" cy="3496122"/>
          </a:xfrm>
          <a:prstGeom prst="rect">
            <a:avLst/>
          </a:prstGeom>
          <a:solidFill>
            <a:srgbClr val="32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038EB99-D494-B4FF-14C9-E2FEF9DBC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3" y="1589945"/>
            <a:ext cx="3351069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GB" sz="2200" dirty="0">
                <a:solidFill>
                  <a:schemeClr val="bg1"/>
                </a:solidFill>
              </a:rPr>
              <a:t>Small shrimp-like creature found in the Southern Ocean.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Food source for many Antarctic creatures such as whales, penguins and seals.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GB" sz="2200" dirty="0">
                <a:solidFill>
                  <a:schemeClr val="bg1"/>
                </a:solidFill>
              </a:rPr>
              <a:t>They feed on phytoplankton. 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</p:txBody>
      </p:sp>
      <p:pic>
        <p:nvPicPr>
          <p:cNvPr id="7170" name="Picture 2" descr="A transparent shrimp with orange and white spots&#10;&#10;AI-generated content may be incorrect.">
            <a:extLst>
              <a:ext uri="{FF2B5EF4-FFF2-40B4-BE49-F238E27FC236}">
                <a16:creationId xmlns:a16="http://schemas.microsoft.com/office/drawing/2014/main" id="{E17F0449-5FED-4943-8384-7EA2472385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37"/>
          <a:stretch>
            <a:fillRect/>
          </a:stretch>
        </p:blipFill>
        <p:spPr bwMode="auto">
          <a:xfrm>
            <a:off x="4044836" y="1436824"/>
            <a:ext cx="7970952" cy="519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739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6DDD18A750E74DA7335789FEFC0592" ma:contentTypeVersion="13" ma:contentTypeDescription="Create a new document." ma:contentTypeScope="" ma:versionID="26bad123f733c2b769a546647b105d4a">
  <xsd:schema xmlns:xsd="http://www.w3.org/2001/XMLSchema" xmlns:xs="http://www.w3.org/2001/XMLSchema" xmlns:p="http://schemas.microsoft.com/office/2006/metadata/properties" xmlns:ns2="b8361a23-32d0-4b68-affe-0c1a7de4f36f" xmlns:ns3="f5f04553-c8f0-433c-9710-7b2799b82bd5" targetNamespace="http://schemas.microsoft.com/office/2006/metadata/properties" ma:root="true" ma:fieldsID="4cce1ee11b64d49ee506c6f2cf301c11" ns2:_="" ns3:_="">
    <xsd:import namespace="b8361a23-32d0-4b68-affe-0c1a7de4f36f"/>
    <xsd:import namespace="f5f04553-c8f0-433c-9710-7b2799b82b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61a23-32d0-4b68-affe-0c1a7de4f3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b5439e4-fe58-4e0a-aec0-5a31820401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f04553-c8f0-433c-9710-7b2799b82bd5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7f61459-678c-4b9e-af6f-222d08f7e094}" ma:internalName="TaxCatchAll" ma:showField="CatchAllData" ma:web="f5f04553-c8f0-433c-9710-7b2799b82b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8361a23-32d0-4b68-affe-0c1a7de4f36f">
      <Terms xmlns="http://schemas.microsoft.com/office/infopath/2007/PartnerControls"/>
    </lcf76f155ced4ddcb4097134ff3c332f>
    <TaxCatchAll xmlns="f5f04553-c8f0-433c-9710-7b2799b82bd5" xsi:nil="true"/>
  </documentManagement>
</p:properties>
</file>

<file path=customXml/itemProps1.xml><?xml version="1.0" encoding="utf-8"?>
<ds:datastoreItem xmlns:ds="http://schemas.openxmlformats.org/officeDocument/2006/customXml" ds:itemID="{F5A786B6-6C2B-4530-A5C7-ECD1EA7E2E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7B26E7-E0D8-409B-BBA0-DF0B34FBFD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361a23-32d0-4b68-affe-0c1a7de4f36f"/>
    <ds:schemaRef ds:uri="f5f04553-c8f0-433c-9710-7b2799b82b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CB61301-8C63-4AC2-9233-3DA25AF8E586}">
  <ds:schemaRefs>
    <ds:schemaRef ds:uri="b8361a23-32d0-4b68-affe-0c1a7de4f36f"/>
    <ds:schemaRef ds:uri="f5f04553-c8f0-433c-9710-7b2799b82bd5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</TotalTime>
  <Words>603</Words>
  <Application>Microsoft Office PowerPoint</Application>
  <PresentationFormat>Widescreen</PresentationFormat>
  <Paragraphs>81</Paragraphs>
  <Slides>14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Food chains and webs in the Antarctic</vt:lpstr>
      <vt:lpstr>Food chains and webs in the Antarctic</vt:lpstr>
      <vt:lpstr>The Antarctic Biome: Exam Question</vt:lpstr>
      <vt:lpstr>Food chains and webs in the Antarctic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Food chains and webs in the Antarctic</vt:lpstr>
      <vt:lpstr>PowerPoint Presentation</vt:lpstr>
      <vt:lpstr>Food chains and webs in the Antarctic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Emily Newton - BAS</cp:lastModifiedBy>
  <cp:revision>34</cp:revision>
  <dcterms:created xsi:type="dcterms:W3CDTF">2025-09-11T10:06:47Z</dcterms:created>
  <dcterms:modified xsi:type="dcterms:W3CDTF">2025-09-23T11:53:53Z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0x010100566DDD18A750E74DA7335789FEFC0592</vt:lpwstr>
  </property>
  <property fmtid="{D5CDD505-2E9C-101B-9397-08002B2CF9AE}" pid="3" name="MediaServiceImageTags">
    <vt:lpwstr/>
  </property>
</Properties>
</file>